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comment1.xml" ContentType="application/vnd.openxmlformats-officedocument.presentationml.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60" r:id="rId2"/>
    <p:sldId id="259" r:id="rId3"/>
    <p:sldId id="261" r:id="rId4"/>
    <p:sldId id="263" r:id="rId5"/>
    <p:sldId id="262" r:id="rId6"/>
    <p:sldId id="264" r:id="rId7"/>
    <p:sldId id="265" r:id="rId8"/>
    <p:sldId id="266" r:id="rId9"/>
    <p:sldId id="267" r:id="rId10"/>
    <p:sldId id="269" r:id="rId11"/>
    <p:sldId id="270" r:id="rId12"/>
    <p:sldId id="271" r:id="rId13"/>
    <p:sldId id="272" r:id="rId14"/>
    <p:sldId id="273" r:id="rId15"/>
    <p:sldId id="274" r:id="rId16"/>
    <p:sldId id="275" r:id="rId17"/>
    <p:sldId id="276" r:id="rId18"/>
    <p:sldId id="277" r:id="rId19"/>
    <p:sldId id="279" r:id="rId20"/>
    <p:sldId id="278" r:id="rId21"/>
    <p:sldId id="285" r:id="rId22"/>
    <p:sldId id="286" r:id="rId23"/>
    <p:sldId id="281" r:id="rId24"/>
    <p:sldId id="287" r:id="rId25"/>
    <p:sldId id="289" r:id="rId26"/>
    <p:sldId id="290" r:id="rId27"/>
    <p:sldId id="288" r:id="rId28"/>
    <p:sldId id="291" r:id="rId29"/>
    <p:sldId id="294" r:id="rId30"/>
    <p:sldId id="295" r:id="rId31"/>
    <p:sldId id="296" r:id="rId32"/>
    <p:sldId id="298" r:id="rId33"/>
    <p:sldId id="299" r:id="rId34"/>
    <p:sldId id="301" r:id="rId35"/>
    <p:sldId id="297" r:id="rId36"/>
    <p:sldId id="304" r:id="rId37"/>
    <p:sldId id="303" r:id="rId38"/>
    <p:sldId id="306" r:id="rId39"/>
    <p:sldId id="305" r:id="rId40"/>
    <p:sldId id="307" r:id="rId41"/>
    <p:sldId id="302" r:id="rId42"/>
    <p:sldId id="310" r:id="rId43"/>
    <p:sldId id="308" r:id="rId44"/>
    <p:sldId id="300" r:id="rId45"/>
    <p:sldId id="309" r:id="rId46"/>
    <p:sldId id="283" r:id="rId47"/>
    <p:sldId id="313" r:id="rId48"/>
    <p:sldId id="312" r:id="rId49"/>
    <p:sldId id="314" r:id="rId50"/>
    <p:sldId id="311" r:id="rId51"/>
    <p:sldId id="361" r:id="rId52"/>
    <p:sldId id="316" r:id="rId53"/>
    <p:sldId id="319" r:id="rId54"/>
    <p:sldId id="320" r:id="rId55"/>
    <p:sldId id="321" r:id="rId56"/>
    <p:sldId id="334" r:id="rId57"/>
    <p:sldId id="318" r:id="rId58"/>
    <p:sldId id="323" r:id="rId59"/>
    <p:sldId id="324" r:id="rId60"/>
    <p:sldId id="325" r:id="rId61"/>
    <p:sldId id="326" r:id="rId62"/>
    <p:sldId id="322" r:id="rId63"/>
    <p:sldId id="328" r:id="rId64"/>
    <p:sldId id="333" r:id="rId65"/>
    <p:sldId id="329" r:id="rId66"/>
    <p:sldId id="331" r:id="rId67"/>
    <p:sldId id="330" r:id="rId68"/>
    <p:sldId id="332" r:id="rId69"/>
    <p:sldId id="327" r:id="rId70"/>
    <p:sldId id="335" r:id="rId71"/>
    <p:sldId id="284" r:id="rId72"/>
    <p:sldId id="336" r:id="rId73"/>
    <p:sldId id="337" r:id="rId74"/>
    <p:sldId id="338" r:id="rId75"/>
    <p:sldId id="339" r:id="rId76"/>
    <p:sldId id="340" r:id="rId77"/>
    <p:sldId id="342" r:id="rId78"/>
    <p:sldId id="341" r:id="rId79"/>
    <p:sldId id="343" r:id="rId80"/>
    <p:sldId id="345" r:id="rId81"/>
    <p:sldId id="344" r:id="rId82"/>
    <p:sldId id="346" r:id="rId83"/>
    <p:sldId id="348" r:id="rId84"/>
    <p:sldId id="347" r:id="rId85"/>
    <p:sldId id="350" r:id="rId86"/>
    <p:sldId id="351" r:id="rId87"/>
    <p:sldId id="349" r:id="rId88"/>
    <p:sldId id="353" r:id="rId89"/>
    <p:sldId id="354" r:id="rId90"/>
    <p:sldId id="317" r:id="rId91"/>
    <p:sldId id="352" r:id="rId92"/>
    <p:sldId id="355" r:id="rId93"/>
    <p:sldId id="360" r:id="rId94"/>
    <p:sldId id="357" r:id="rId95"/>
    <p:sldId id="359" r:id="rId96"/>
    <p:sldId id="356" r:id="rId97"/>
    <p:sldId id="362" r:id="rId98"/>
    <p:sldId id="358"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loes van smeden" initials="" lastIdx="3" clrIdx="0"/>
  <p:cmAuthor id="2" name="Anneloes van smeden" initials="Avs" lastIdx="4" clrIdx="1">
    <p:extLst>
      <p:ext uri="{19B8F6BF-5375-455C-9EA6-DF929625EA0E}">
        <p15:presenceInfo xmlns:p15="http://schemas.microsoft.com/office/powerpoint/2012/main" userId="0bffd3035655dd2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51AD"/>
    <a:srgbClr val="04246D"/>
    <a:srgbClr val="F65C5C"/>
    <a:srgbClr val="4B9105"/>
    <a:srgbClr val="88DEB1"/>
    <a:srgbClr val="E39383"/>
    <a:srgbClr val="F076DF"/>
    <a:srgbClr val="6D0A8C"/>
    <a:srgbClr val="7219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49" autoAdjust="0"/>
  </p:normalViewPr>
  <p:slideViewPr>
    <p:cSldViewPr snapToGrid="0">
      <p:cViewPr varScale="1">
        <p:scale>
          <a:sx n="69" d="100"/>
          <a:sy n="69" d="100"/>
        </p:scale>
        <p:origin x="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5-17T16:26:47.104" idx="4">
    <p:pos x="7680" y="0"/>
    <p:text/>
    <p:extLst>
      <p:ext uri="{C676402C-5697-4E1C-873F-D02D1690AC5C}">
        <p15:threadingInfo xmlns:p15="http://schemas.microsoft.com/office/powerpoint/2012/main" timeZoneBias="-12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diagrams/_rels/data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diagrams/_rels/data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5D2F82-05F8-4C9B-8527-1685FC14AD49}"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1CC6881-E5FD-421A-8936-E0E63B608BC0}">
      <dgm:prSet custT="1"/>
      <dgm:spPr/>
      <dgm:t>
        <a:bodyPr/>
        <a:lstStyle/>
        <a:p>
          <a:pPr>
            <a:defRPr b="1"/>
          </a:pPr>
          <a:r>
            <a:rPr lang="en-GB" sz="2600" dirty="0"/>
            <a:t>1. Democracy</a:t>
          </a:r>
          <a:endParaRPr lang="en-US" sz="2600" dirty="0"/>
        </a:p>
      </dgm:t>
    </dgm:pt>
    <dgm:pt modelId="{B075CB17-A78A-4DCC-8633-4878E1CC7C83}" type="parTrans" cxnId="{D2211586-FBF1-42A5-AB6A-3487B7C2BF9B}">
      <dgm:prSet/>
      <dgm:spPr/>
      <dgm:t>
        <a:bodyPr/>
        <a:lstStyle/>
        <a:p>
          <a:endParaRPr lang="en-US"/>
        </a:p>
      </dgm:t>
    </dgm:pt>
    <dgm:pt modelId="{DF29F00A-5B62-47B3-9F17-F4ED7DDEB300}" type="sibTrans" cxnId="{D2211586-FBF1-42A5-AB6A-3487B7C2BF9B}">
      <dgm:prSet/>
      <dgm:spPr/>
      <dgm:t>
        <a:bodyPr/>
        <a:lstStyle/>
        <a:p>
          <a:endParaRPr lang="en-US"/>
        </a:p>
      </dgm:t>
    </dgm:pt>
    <dgm:pt modelId="{24C6EF7A-E895-4B59-9A87-BC1CDBF6B8EC}">
      <dgm:prSet custT="1"/>
      <dgm:spPr/>
      <dgm:t>
        <a:bodyPr/>
        <a:lstStyle/>
        <a:p>
          <a:r>
            <a:rPr lang="en-GB" sz="2400" dirty="0"/>
            <a:t>Representation</a:t>
          </a:r>
          <a:endParaRPr lang="en-US" sz="2400" dirty="0"/>
        </a:p>
      </dgm:t>
    </dgm:pt>
    <dgm:pt modelId="{96DA5660-AC95-4E53-AAAB-615049510CDA}" type="parTrans" cxnId="{7455F4FF-BAEF-43CD-B310-95548D0F7FDC}">
      <dgm:prSet/>
      <dgm:spPr/>
      <dgm:t>
        <a:bodyPr/>
        <a:lstStyle/>
        <a:p>
          <a:endParaRPr lang="en-US"/>
        </a:p>
      </dgm:t>
    </dgm:pt>
    <dgm:pt modelId="{247A8357-1E9A-4D1C-8F06-59BF8BFF6908}" type="sibTrans" cxnId="{7455F4FF-BAEF-43CD-B310-95548D0F7FDC}">
      <dgm:prSet/>
      <dgm:spPr/>
      <dgm:t>
        <a:bodyPr/>
        <a:lstStyle/>
        <a:p>
          <a:endParaRPr lang="en-US"/>
        </a:p>
      </dgm:t>
    </dgm:pt>
    <dgm:pt modelId="{64F1FB96-009C-43E4-AEDC-1BC0A157E17A}">
      <dgm:prSet custT="1"/>
      <dgm:spPr/>
      <dgm:t>
        <a:bodyPr/>
        <a:lstStyle/>
        <a:p>
          <a:r>
            <a:rPr lang="en-GB" sz="2400" dirty="0"/>
            <a:t>Civil Societies</a:t>
          </a:r>
          <a:endParaRPr lang="en-US" sz="2400" dirty="0"/>
        </a:p>
      </dgm:t>
    </dgm:pt>
    <dgm:pt modelId="{72143BF3-50D0-44FB-ABAE-637B83CA7767}" type="parTrans" cxnId="{E0F46960-A9DC-4E1B-A3D4-15D88599F06C}">
      <dgm:prSet/>
      <dgm:spPr/>
      <dgm:t>
        <a:bodyPr/>
        <a:lstStyle/>
        <a:p>
          <a:endParaRPr lang="en-US"/>
        </a:p>
      </dgm:t>
    </dgm:pt>
    <dgm:pt modelId="{9356FEDB-BAEA-4C80-87AF-C078BEDA13B1}" type="sibTrans" cxnId="{E0F46960-A9DC-4E1B-A3D4-15D88599F06C}">
      <dgm:prSet/>
      <dgm:spPr/>
      <dgm:t>
        <a:bodyPr/>
        <a:lstStyle/>
        <a:p>
          <a:endParaRPr lang="en-US"/>
        </a:p>
      </dgm:t>
    </dgm:pt>
    <dgm:pt modelId="{7CAE0F78-7F04-4A4E-B65E-2D219FC6785A}">
      <dgm:prSet custT="1"/>
      <dgm:spPr/>
      <dgm:t>
        <a:bodyPr/>
        <a:lstStyle/>
        <a:p>
          <a:r>
            <a:rPr lang="en-GB" sz="2400" dirty="0"/>
            <a:t>Rights &amp; Freedoms</a:t>
          </a:r>
          <a:endParaRPr lang="en-US" sz="2400" dirty="0"/>
        </a:p>
      </dgm:t>
    </dgm:pt>
    <dgm:pt modelId="{66DBE02F-9E6B-4E06-9677-6AC6324DBE50}" type="parTrans" cxnId="{94D7D590-DD70-490A-A024-664B0F94F061}">
      <dgm:prSet/>
      <dgm:spPr/>
      <dgm:t>
        <a:bodyPr/>
        <a:lstStyle/>
        <a:p>
          <a:endParaRPr lang="en-US"/>
        </a:p>
      </dgm:t>
    </dgm:pt>
    <dgm:pt modelId="{87DBBB09-CD1A-4973-A537-E3B1094C2041}" type="sibTrans" cxnId="{94D7D590-DD70-490A-A024-664B0F94F061}">
      <dgm:prSet/>
      <dgm:spPr/>
      <dgm:t>
        <a:bodyPr/>
        <a:lstStyle/>
        <a:p>
          <a:endParaRPr lang="en-US"/>
        </a:p>
      </dgm:t>
    </dgm:pt>
    <dgm:pt modelId="{4AC93E56-CA1D-49C6-9977-8B71ED07D5BD}">
      <dgm:prSet custT="1"/>
      <dgm:spPr/>
      <dgm:t>
        <a:bodyPr/>
        <a:lstStyle/>
        <a:p>
          <a:pPr>
            <a:defRPr b="1"/>
          </a:pPr>
          <a:r>
            <a:rPr lang="en-GB" sz="2600" dirty="0"/>
            <a:t>2. Human Rights &amp; Conflict</a:t>
          </a:r>
          <a:endParaRPr lang="en-US" sz="2600" dirty="0"/>
        </a:p>
      </dgm:t>
    </dgm:pt>
    <dgm:pt modelId="{1CCBCE38-9726-43DA-BDE9-0F972A569C80}" type="parTrans" cxnId="{AC252CA7-703E-4968-8175-F8C3B67DCFDD}">
      <dgm:prSet/>
      <dgm:spPr/>
      <dgm:t>
        <a:bodyPr/>
        <a:lstStyle/>
        <a:p>
          <a:endParaRPr lang="en-US"/>
        </a:p>
      </dgm:t>
    </dgm:pt>
    <dgm:pt modelId="{91AB6F80-F61E-4F93-9808-B84136EB5ADC}" type="sibTrans" cxnId="{AC252CA7-703E-4968-8175-F8C3B67DCFDD}">
      <dgm:prSet/>
      <dgm:spPr/>
      <dgm:t>
        <a:bodyPr/>
        <a:lstStyle/>
        <a:p>
          <a:endParaRPr lang="en-US"/>
        </a:p>
      </dgm:t>
    </dgm:pt>
    <dgm:pt modelId="{6BC13173-33BB-426D-959D-6FEA6F5AC5C0}">
      <dgm:prSet custT="1"/>
      <dgm:spPr/>
      <dgm:t>
        <a:bodyPr/>
        <a:lstStyle/>
        <a:p>
          <a:r>
            <a:rPr lang="en-GB" sz="2400" dirty="0"/>
            <a:t>Rights &amp; Freedoms</a:t>
          </a:r>
          <a:endParaRPr lang="en-US" sz="2400" dirty="0"/>
        </a:p>
      </dgm:t>
    </dgm:pt>
    <dgm:pt modelId="{547257CD-B17A-4BC3-9912-1C0DC22DD582}" type="parTrans" cxnId="{49FFEFDC-5A74-4A5A-8FAA-5C88F413E804}">
      <dgm:prSet/>
      <dgm:spPr/>
      <dgm:t>
        <a:bodyPr/>
        <a:lstStyle/>
        <a:p>
          <a:endParaRPr lang="en-US"/>
        </a:p>
      </dgm:t>
    </dgm:pt>
    <dgm:pt modelId="{7D6B517D-46C6-4923-92B2-3669C7076941}" type="sibTrans" cxnId="{49FFEFDC-5A74-4A5A-8FAA-5C88F413E804}">
      <dgm:prSet/>
      <dgm:spPr/>
      <dgm:t>
        <a:bodyPr/>
        <a:lstStyle/>
        <a:p>
          <a:endParaRPr lang="en-US"/>
        </a:p>
      </dgm:t>
    </dgm:pt>
    <dgm:pt modelId="{09BCF871-46BC-469E-A3A3-13DD75674177}">
      <dgm:prSet custT="1"/>
      <dgm:spPr/>
      <dgm:t>
        <a:bodyPr/>
        <a:lstStyle/>
        <a:p>
          <a:r>
            <a:rPr lang="en-GB" sz="2400" dirty="0"/>
            <a:t>Positions vs. Interests</a:t>
          </a:r>
          <a:endParaRPr lang="en-US" sz="2400" dirty="0"/>
        </a:p>
      </dgm:t>
    </dgm:pt>
    <dgm:pt modelId="{63C5D9FC-39CC-46EB-9C7D-559A5CD728D5}" type="parTrans" cxnId="{1230A680-BFEB-48A6-8843-9D3B0AD6B030}">
      <dgm:prSet/>
      <dgm:spPr/>
      <dgm:t>
        <a:bodyPr/>
        <a:lstStyle/>
        <a:p>
          <a:endParaRPr lang="en-US"/>
        </a:p>
      </dgm:t>
    </dgm:pt>
    <dgm:pt modelId="{C1F39561-3A24-469E-B1DE-D4C55DF93392}" type="sibTrans" cxnId="{1230A680-BFEB-48A6-8843-9D3B0AD6B030}">
      <dgm:prSet/>
      <dgm:spPr/>
      <dgm:t>
        <a:bodyPr/>
        <a:lstStyle/>
        <a:p>
          <a:endParaRPr lang="en-US"/>
        </a:p>
      </dgm:t>
    </dgm:pt>
    <dgm:pt modelId="{8E43E633-7565-476E-ACC6-DED0BFDEFB92}">
      <dgm:prSet custT="1"/>
      <dgm:spPr/>
      <dgm:t>
        <a:bodyPr/>
        <a:lstStyle/>
        <a:p>
          <a:r>
            <a:rPr lang="en-GB" sz="2400" dirty="0"/>
            <a:t>Conflict Styles</a:t>
          </a:r>
          <a:endParaRPr lang="en-US" sz="2400" dirty="0"/>
        </a:p>
      </dgm:t>
    </dgm:pt>
    <dgm:pt modelId="{830387CB-347A-411B-AB96-21889AA6541B}" type="parTrans" cxnId="{512A8871-8F71-46B7-B312-EE0BF93FCB7F}">
      <dgm:prSet/>
      <dgm:spPr/>
      <dgm:t>
        <a:bodyPr/>
        <a:lstStyle/>
        <a:p>
          <a:endParaRPr lang="en-US"/>
        </a:p>
      </dgm:t>
    </dgm:pt>
    <dgm:pt modelId="{3A02D014-3F16-4A6D-81C2-A33BA0FB5881}" type="sibTrans" cxnId="{512A8871-8F71-46B7-B312-EE0BF93FCB7F}">
      <dgm:prSet/>
      <dgm:spPr/>
      <dgm:t>
        <a:bodyPr/>
        <a:lstStyle/>
        <a:p>
          <a:endParaRPr lang="en-US"/>
        </a:p>
      </dgm:t>
    </dgm:pt>
    <dgm:pt modelId="{DAC870A8-DD22-49F9-AB40-BC0CCE541E15}">
      <dgm:prSet custT="1"/>
      <dgm:spPr/>
      <dgm:t>
        <a:bodyPr/>
        <a:lstStyle/>
        <a:p>
          <a:pPr>
            <a:defRPr b="1"/>
          </a:pPr>
          <a:r>
            <a:rPr lang="en-GB" sz="2600" dirty="0"/>
            <a:t>3. Identity &amp; Leadership</a:t>
          </a:r>
          <a:endParaRPr lang="en-US" sz="2600" dirty="0"/>
        </a:p>
      </dgm:t>
    </dgm:pt>
    <dgm:pt modelId="{0F907A62-1870-4787-B30B-875AC2A4A757}" type="parTrans" cxnId="{51AD1554-4534-4844-B831-F4D53D4F17F4}">
      <dgm:prSet/>
      <dgm:spPr/>
      <dgm:t>
        <a:bodyPr/>
        <a:lstStyle/>
        <a:p>
          <a:endParaRPr lang="en-US"/>
        </a:p>
      </dgm:t>
    </dgm:pt>
    <dgm:pt modelId="{5C8301FB-5E7D-4A8F-B793-2B789531B560}" type="sibTrans" cxnId="{51AD1554-4534-4844-B831-F4D53D4F17F4}">
      <dgm:prSet/>
      <dgm:spPr/>
      <dgm:t>
        <a:bodyPr/>
        <a:lstStyle/>
        <a:p>
          <a:endParaRPr lang="en-US"/>
        </a:p>
      </dgm:t>
    </dgm:pt>
    <dgm:pt modelId="{6BB63A5B-40A2-4E5E-823A-F56DE750E89D}">
      <dgm:prSet custT="1"/>
      <dgm:spPr/>
      <dgm:t>
        <a:bodyPr/>
        <a:lstStyle/>
        <a:p>
          <a:r>
            <a:rPr lang="en-GB" sz="2400" dirty="0"/>
            <a:t>Culture</a:t>
          </a:r>
          <a:endParaRPr lang="en-US" sz="2400" dirty="0"/>
        </a:p>
      </dgm:t>
    </dgm:pt>
    <dgm:pt modelId="{E6BE8317-ED17-4606-AEE2-0F7DF83F8B88}" type="parTrans" cxnId="{41518E4C-8743-4D74-B451-D9B424C7DEDB}">
      <dgm:prSet/>
      <dgm:spPr/>
      <dgm:t>
        <a:bodyPr/>
        <a:lstStyle/>
        <a:p>
          <a:endParaRPr lang="en-US"/>
        </a:p>
      </dgm:t>
    </dgm:pt>
    <dgm:pt modelId="{9CCFE8DB-54E7-405C-B6DE-D8366B9061C3}" type="sibTrans" cxnId="{41518E4C-8743-4D74-B451-D9B424C7DEDB}">
      <dgm:prSet/>
      <dgm:spPr/>
      <dgm:t>
        <a:bodyPr/>
        <a:lstStyle/>
        <a:p>
          <a:endParaRPr lang="en-US"/>
        </a:p>
      </dgm:t>
    </dgm:pt>
    <dgm:pt modelId="{7AA53180-AD57-4A58-BBA8-1CEF2CA705B1}">
      <dgm:prSet custT="1"/>
      <dgm:spPr/>
      <dgm:t>
        <a:bodyPr/>
        <a:lstStyle/>
        <a:p>
          <a:r>
            <a:rPr lang="en-GB" sz="2400" dirty="0"/>
            <a:t>Gender Roles/</a:t>
          </a:r>
          <a:br>
            <a:rPr lang="en-GB" sz="2400" dirty="0"/>
          </a:br>
          <a:r>
            <a:rPr lang="en-GB" sz="2400" dirty="0"/>
            <a:t>Awareness</a:t>
          </a:r>
          <a:endParaRPr lang="en-US" sz="2400" dirty="0"/>
        </a:p>
      </dgm:t>
    </dgm:pt>
    <dgm:pt modelId="{A0843893-9084-4654-8B86-05DFE09116B0}" type="parTrans" cxnId="{5EA95B32-C275-42B8-9327-C92B686E3495}">
      <dgm:prSet/>
      <dgm:spPr/>
      <dgm:t>
        <a:bodyPr/>
        <a:lstStyle/>
        <a:p>
          <a:endParaRPr lang="en-US"/>
        </a:p>
      </dgm:t>
    </dgm:pt>
    <dgm:pt modelId="{314A19DB-1029-4908-9682-4F376D83FF81}" type="sibTrans" cxnId="{5EA95B32-C275-42B8-9327-C92B686E3495}">
      <dgm:prSet/>
      <dgm:spPr/>
      <dgm:t>
        <a:bodyPr/>
        <a:lstStyle/>
        <a:p>
          <a:endParaRPr lang="en-US"/>
        </a:p>
      </dgm:t>
    </dgm:pt>
    <dgm:pt modelId="{E5A83D20-CEA9-4BF4-99D8-7CC75B1AAF35}">
      <dgm:prSet custT="1"/>
      <dgm:spPr/>
      <dgm:t>
        <a:bodyPr/>
        <a:lstStyle/>
        <a:p>
          <a:r>
            <a:rPr lang="en-GB" sz="2400" dirty="0"/>
            <a:t>Prejudice/</a:t>
          </a:r>
          <a:br>
            <a:rPr lang="en-GB" sz="2400" dirty="0"/>
          </a:br>
          <a:r>
            <a:rPr lang="en-GB" sz="2400" dirty="0"/>
            <a:t>Discrimination</a:t>
          </a:r>
          <a:endParaRPr lang="en-US" sz="2400" dirty="0"/>
        </a:p>
      </dgm:t>
    </dgm:pt>
    <dgm:pt modelId="{93C3A144-FFDB-4999-8A2D-5E15807F6B92}" type="parTrans" cxnId="{F7677FC7-9301-489A-8DA0-28E9DE37BAA5}">
      <dgm:prSet/>
      <dgm:spPr/>
      <dgm:t>
        <a:bodyPr/>
        <a:lstStyle/>
        <a:p>
          <a:endParaRPr lang="en-US"/>
        </a:p>
      </dgm:t>
    </dgm:pt>
    <dgm:pt modelId="{59466259-5C63-434B-A7C6-F6C4EFD1D1A9}" type="sibTrans" cxnId="{F7677FC7-9301-489A-8DA0-28E9DE37BAA5}">
      <dgm:prSet/>
      <dgm:spPr/>
      <dgm:t>
        <a:bodyPr/>
        <a:lstStyle/>
        <a:p>
          <a:endParaRPr lang="en-US"/>
        </a:p>
      </dgm:t>
    </dgm:pt>
    <dgm:pt modelId="{0D638E1F-2B18-46B9-9DA2-757970BF7D33}">
      <dgm:prSet custT="1"/>
      <dgm:spPr/>
      <dgm:t>
        <a:bodyPr/>
        <a:lstStyle/>
        <a:p>
          <a:pPr>
            <a:defRPr b="1"/>
          </a:pPr>
          <a:r>
            <a:rPr lang="en-GB" sz="2600" dirty="0"/>
            <a:t>4. Confidence Building</a:t>
          </a:r>
          <a:endParaRPr lang="en-US" sz="2600" dirty="0"/>
        </a:p>
      </dgm:t>
    </dgm:pt>
    <dgm:pt modelId="{3E9AC21B-AC0B-4791-9B5B-92241D1DBD7F}" type="parTrans" cxnId="{24A74D35-1A44-4036-869A-F02E97424912}">
      <dgm:prSet/>
      <dgm:spPr/>
      <dgm:t>
        <a:bodyPr/>
        <a:lstStyle/>
        <a:p>
          <a:endParaRPr lang="en-US"/>
        </a:p>
      </dgm:t>
    </dgm:pt>
    <dgm:pt modelId="{D3C3E535-5E7A-454B-8C43-55B193679B8F}" type="sibTrans" cxnId="{24A74D35-1A44-4036-869A-F02E97424912}">
      <dgm:prSet/>
      <dgm:spPr/>
      <dgm:t>
        <a:bodyPr/>
        <a:lstStyle/>
        <a:p>
          <a:endParaRPr lang="en-US"/>
        </a:p>
      </dgm:t>
    </dgm:pt>
    <dgm:pt modelId="{9F09366F-32ED-41E5-A4B8-A0AE1D0F7120}">
      <dgm:prSet custT="1"/>
      <dgm:spPr/>
      <dgm:t>
        <a:bodyPr/>
        <a:lstStyle/>
        <a:p>
          <a:r>
            <a:rPr lang="en-GB" sz="2400" dirty="0"/>
            <a:t>Values</a:t>
          </a:r>
          <a:endParaRPr lang="en-US" sz="2400" dirty="0"/>
        </a:p>
      </dgm:t>
    </dgm:pt>
    <dgm:pt modelId="{0DA06DC4-71A8-42D0-9F47-4716F3C7F6EF}" type="parTrans" cxnId="{57E0B661-B4C6-484A-997F-707D5866A070}">
      <dgm:prSet/>
      <dgm:spPr/>
      <dgm:t>
        <a:bodyPr/>
        <a:lstStyle/>
        <a:p>
          <a:endParaRPr lang="en-US"/>
        </a:p>
      </dgm:t>
    </dgm:pt>
    <dgm:pt modelId="{738FAF7E-C2F7-41EC-B30D-23CB549C529B}" type="sibTrans" cxnId="{57E0B661-B4C6-484A-997F-707D5866A070}">
      <dgm:prSet/>
      <dgm:spPr/>
      <dgm:t>
        <a:bodyPr/>
        <a:lstStyle/>
        <a:p>
          <a:endParaRPr lang="en-US"/>
        </a:p>
      </dgm:t>
    </dgm:pt>
    <dgm:pt modelId="{EE39D8A6-4231-434A-A1FC-D0364D343C15}">
      <dgm:prSet custT="1"/>
      <dgm:spPr/>
      <dgm:t>
        <a:bodyPr/>
        <a:lstStyle/>
        <a:p>
          <a:r>
            <a:rPr lang="en-GB" sz="2400" dirty="0"/>
            <a:t>Attitude</a:t>
          </a:r>
        </a:p>
        <a:p>
          <a:r>
            <a:rPr lang="en-GB" sz="2400" dirty="0"/>
            <a:t>Behaviour</a:t>
          </a:r>
          <a:endParaRPr lang="en-US" sz="2400" dirty="0"/>
        </a:p>
      </dgm:t>
    </dgm:pt>
    <dgm:pt modelId="{72B8D221-729D-4DAB-9AC5-238DBE13DB00}" type="parTrans" cxnId="{EE5879A5-AC71-46DD-ABF5-49DEBEE90114}">
      <dgm:prSet/>
      <dgm:spPr/>
      <dgm:t>
        <a:bodyPr/>
        <a:lstStyle/>
        <a:p>
          <a:endParaRPr lang="en-US"/>
        </a:p>
      </dgm:t>
    </dgm:pt>
    <dgm:pt modelId="{B33AEE13-89F9-4EB1-B519-92B2B5E38A0A}" type="sibTrans" cxnId="{EE5879A5-AC71-46DD-ABF5-49DEBEE90114}">
      <dgm:prSet/>
      <dgm:spPr/>
      <dgm:t>
        <a:bodyPr/>
        <a:lstStyle/>
        <a:p>
          <a:endParaRPr lang="en-US"/>
        </a:p>
      </dgm:t>
    </dgm:pt>
    <dgm:pt modelId="{C09BA8D0-F40A-4CAD-959E-0CD7845043C3}">
      <dgm:prSet custT="1"/>
      <dgm:spPr/>
      <dgm:t>
        <a:bodyPr/>
        <a:lstStyle/>
        <a:p>
          <a:pPr>
            <a:defRPr b="1"/>
          </a:pPr>
          <a:r>
            <a:rPr lang="en-GB" sz="2600" dirty="0"/>
            <a:t>5. “What’s Next?” </a:t>
          </a:r>
          <a:endParaRPr lang="en-US" sz="2600" dirty="0"/>
        </a:p>
      </dgm:t>
    </dgm:pt>
    <dgm:pt modelId="{9A3E74A6-7F8E-43CF-8A32-63957A8F434D}" type="parTrans" cxnId="{B7A9ED52-7BB9-4478-AC60-8EBD1A656BAC}">
      <dgm:prSet/>
      <dgm:spPr/>
      <dgm:t>
        <a:bodyPr/>
        <a:lstStyle/>
        <a:p>
          <a:endParaRPr lang="en-US"/>
        </a:p>
      </dgm:t>
    </dgm:pt>
    <dgm:pt modelId="{5E73BBDF-A8D6-46D9-A4DF-D85847FFDEE5}" type="sibTrans" cxnId="{B7A9ED52-7BB9-4478-AC60-8EBD1A656BAC}">
      <dgm:prSet/>
      <dgm:spPr/>
      <dgm:t>
        <a:bodyPr/>
        <a:lstStyle/>
        <a:p>
          <a:endParaRPr lang="en-US"/>
        </a:p>
      </dgm:t>
    </dgm:pt>
    <dgm:pt modelId="{F657DF81-2A6F-40FC-92B6-E63219F2954A}">
      <dgm:prSet custT="1"/>
      <dgm:spPr/>
      <dgm:t>
        <a:bodyPr/>
        <a:lstStyle/>
        <a:p>
          <a:r>
            <a:rPr lang="en-GB" sz="2400" dirty="0"/>
            <a:t>Positionality</a:t>
          </a:r>
          <a:endParaRPr lang="en-US" sz="2400" dirty="0"/>
        </a:p>
      </dgm:t>
    </dgm:pt>
    <dgm:pt modelId="{2C48C4CC-9227-4B29-A2B0-B903AC59FA3F}" type="parTrans" cxnId="{9D2CDC9C-B664-42D7-9DF7-549FA1C85AFE}">
      <dgm:prSet/>
      <dgm:spPr/>
      <dgm:t>
        <a:bodyPr/>
        <a:lstStyle/>
        <a:p>
          <a:endParaRPr lang="en-US"/>
        </a:p>
      </dgm:t>
    </dgm:pt>
    <dgm:pt modelId="{295E7CE7-89BA-46A1-89B3-3FAF68579170}" type="sibTrans" cxnId="{9D2CDC9C-B664-42D7-9DF7-549FA1C85AFE}">
      <dgm:prSet/>
      <dgm:spPr/>
      <dgm:t>
        <a:bodyPr/>
        <a:lstStyle/>
        <a:p>
          <a:endParaRPr lang="en-US"/>
        </a:p>
      </dgm:t>
    </dgm:pt>
    <dgm:pt modelId="{59E60A8D-3876-4B2C-9CD0-2BA2054B8FC9}">
      <dgm:prSet custT="1"/>
      <dgm:spPr/>
      <dgm:t>
        <a:bodyPr/>
        <a:lstStyle/>
        <a:p>
          <a:r>
            <a:rPr lang="en-GB" sz="2400" dirty="0"/>
            <a:t>Future</a:t>
          </a:r>
          <a:endParaRPr lang="en-US" sz="2400" dirty="0"/>
        </a:p>
      </dgm:t>
    </dgm:pt>
    <dgm:pt modelId="{91DB7A05-64B1-4B37-9ADE-344D21E1ED0D}" type="parTrans" cxnId="{7F8D7A6F-BDAB-4A6D-85C8-B19B36DFA785}">
      <dgm:prSet/>
      <dgm:spPr/>
      <dgm:t>
        <a:bodyPr/>
        <a:lstStyle/>
        <a:p>
          <a:endParaRPr lang="en-US"/>
        </a:p>
      </dgm:t>
    </dgm:pt>
    <dgm:pt modelId="{7E67B505-BECB-4DDE-AFC6-01B2206743B2}" type="sibTrans" cxnId="{7F8D7A6F-BDAB-4A6D-85C8-B19B36DFA785}">
      <dgm:prSet/>
      <dgm:spPr/>
      <dgm:t>
        <a:bodyPr/>
        <a:lstStyle/>
        <a:p>
          <a:endParaRPr lang="en-US"/>
        </a:p>
      </dgm:t>
    </dgm:pt>
    <dgm:pt modelId="{E13574AF-4A41-4D89-9676-22FF28E78AE6}">
      <dgm:prSet custT="1"/>
      <dgm:spPr/>
      <dgm:t>
        <a:bodyPr/>
        <a:lstStyle/>
        <a:p>
          <a:r>
            <a:rPr lang="en-GB" sz="2400" dirty="0"/>
            <a:t>Feedback/</a:t>
          </a:r>
          <a:br>
            <a:rPr lang="en-GB" sz="2400" dirty="0"/>
          </a:br>
          <a:r>
            <a:rPr lang="en-GB" sz="2400" dirty="0"/>
            <a:t>Evaluation</a:t>
          </a:r>
          <a:endParaRPr lang="en-US" sz="2400" dirty="0"/>
        </a:p>
      </dgm:t>
    </dgm:pt>
    <dgm:pt modelId="{6FC129F3-8394-4DA5-84CA-4D7E85BF39B2}" type="parTrans" cxnId="{283FE0AB-A794-45DC-B477-2BBE1C029F5C}">
      <dgm:prSet/>
      <dgm:spPr/>
      <dgm:t>
        <a:bodyPr/>
        <a:lstStyle/>
        <a:p>
          <a:endParaRPr lang="en-US"/>
        </a:p>
      </dgm:t>
    </dgm:pt>
    <dgm:pt modelId="{D2F61240-877C-46B7-9EFA-6EF3F7CA74E3}" type="sibTrans" cxnId="{283FE0AB-A794-45DC-B477-2BBE1C029F5C}">
      <dgm:prSet/>
      <dgm:spPr/>
      <dgm:t>
        <a:bodyPr/>
        <a:lstStyle/>
        <a:p>
          <a:endParaRPr lang="en-US"/>
        </a:p>
      </dgm:t>
    </dgm:pt>
    <dgm:pt modelId="{86A6B11C-83AD-4295-ACE8-2A662E95DF61}" type="pres">
      <dgm:prSet presAssocID="{E05D2F82-05F8-4C9B-8527-1685FC14AD49}" presName="root" presStyleCnt="0">
        <dgm:presLayoutVars>
          <dgm:dir/>
          <dgm:resizeHandles val="exact"/>
        </dgm:presLayoutVars>
      </dgm:prSet>
      <dgm:spPr/>
      <dgm:t>
        <a:bodyPr/>
        <a:lstStyle/>
        <a:p>
          <a:endParaRPr lang="el-GR"/>
        </a:p>
      </dgm:t>
    </dgm:pt>
    <dgm:pt modelId="{BF915690-E80A-4BBC-B97A-1426928B2216}" type="pres">
      <dgm:prSet presAssocID="{C1CC6881-E5FD-421A-8936-E0E63B608BC0}" presName="compNode" presStyleCnt="0"/>
      <dgm:spPr/>
    </dgm:pt>
    <dgm:pt modelId="{B8F491C7-2FA8-4185-8124-11712E376070}" type="pres">
      <dgm:prSet presAssocID="{C1CC6881-E5FD-421A-8936-E0E63B608BC0}"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l-GR"/>
        </a:p>
      </dgm:t>
      <dgm:extLst>
        <a:ext uri="{E40237B7-FDA0-4F09-8148-C483321AD2D9}">
          <dgm14:cNvPr xmlns:dgm14="http://schemas.microsoft.com/office/drawing/2010/diagram" id="0" name="" descr="Scales of Justice"/>
        </a:ext>
      </dgm:extLst>
    </dgm:pt>
    <dgm:pt modelId="{68077040-1E10-45C6-B67C-A4D8B713729D}" type="pres">
      <dgm:prSet presAssocID="{C1CC6881-E5FD-421A-8936-E0E63B608BC0}" presName="iconSpace" presStyleCnt="0"/>
      <dgm:spPr/>
    </dgm:pt>
    <dgm:pt modelId="{5CD107DB-4273-4B2E-8B84-5B0106FAB812}" type="pres">
      <dgm:prSet presAssocID="{C1CC6881-E5FD-421A-8936-E0E63B608BC0}" presName="parTx" presStyleLbl="revTx" presStyleIdx="0" presStyleCnt="10">
        <dgm:presLayoutVars>
          <dgm:chMax val="0"/>
          <dgm:chPref val="0"/>
        </dgm:presLayoutVars>
      </dgm:prSet>
      <dgm:spPr/>
      <dgm:t>
        <a:bodyPr/>
        <a:lstStyle/>
        <a:p>
          <a:endParaRPr lang="el-GR"/>
        </a:p>
      </dgm:t>
    </dgm:pt>
    <dgm:pt modelId="{F577ED25-73A7-4947-9E01-ACCF0DE3910A}" type="pres">
      <dgm:prSet presAssocID="{C1CC6881-E5FD-421A-8936-E0E63B608BC0}" presName="txSpace" presStyleCnt="0"/>
      <dgm:spPr/>
    </dgm:pt>
    <dgm:pt modelId="{ED75EF3A-B071-44C1-8B69-BCC8CC5CF2F8}" type="pres">
      <dgm:prSet presAssocID="{C1CC6881-E5FD-421A-8936-E0E63B608BC0}" presName="desTx" presStyleLbl="revTx" presStyleIdx="1" presStyleCnt="10">
        <dgm:presLayoutVars/>
      </dgm:prSet>
      <dgm:spPr/>
      <dgm:t>
        <a:bodyPr/>
        <a:lstStyle/>
        <a:p>
          <a:endParaRPr lang="el-GR"/>
        </a:p>
      </dgm:t>
    </dgm:pt>
    <dgm:pt modelId="{C6857534-4003-4E20-9511-6F98C974BF95}" type="pres">
      <dgm:prSet presAssocID="{DF29F00A-5B62-47B3-9F17-F4ED7DDEB300}" presName="sibTrans" presStyleCnt="0"/>
      <dgm:spPr/>
    </dgm:pt>
    <dgm:pt modelId="{2539554E-B133-4A0E-AA7B-5EB74B1245D8}" type="pres">
      <dgm:prSet presAssocID="{4AC93E56-CA1D-49C6-9977-8B71ED07D5BD}" presName="compNode" presStyleCnt="0"/>
      <dgm:spPr/>
    </dgm:pt>
    <dgm:pt modelId="{75DDB431-801E-4EDB-A0A4-7796D4D99981}" type="pres">
      <dgm:prSet presAssocID="{4AC93E56-CA1D-49C6-9977-8B71ED07D5BD}"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l-GR"/>
        </a:p>
      </dgm:t>
      <dgm:extLst>
        <a:ext uri="{E40237B7-FDA0-4F09-8148-C483321AD2D9}">
          <dgm14:cNvPr xmlns:dgm14="http://schemas.microsoft.com/office/drawing/2010/diagram" id="0" name="" descr="Venn Diagram"/>
        </a:ext>
      </dgm:extLst>
    </dgm:pt>
    <dgm:pt modelId="{59CE4384-4069-4B34-8085-0D37C7E122A6}" type="pres">
      <dgm:prSet presAssocID="{4AC93E56-CA1D-49C6-9977-8B71ED07D5BD}" presName="iconSpace" presStyleCnt="0"/>
      <dgm:spPr/>
    </dgm:pt>
    <dgm:pt modelId="{E986A4B5-9077-4B13-9909-211010AB0B2D}" type="pres">
      <dgm:prSet presAssocID="{4AC93E56-CA1D-49C6-9977-8B71ED07D5BD}" presName="parTx" presStyleLbl="revTx" presStyleIdx="2" presStyleCnt="10">
        <dgm:presLayoutVars>
          <dgm:chMax val="0"/>
          <dgm:chPref val="0"/>
        </dgm:presLayoutVars>
      </dgm:prSet>
      <dgm:spPr/>
      <dgm:t>
        <a:bodyPr/>
        <a:lstStyle/>
        <a:p>
          <a:endParaRPr lang="el-GR"/>
        </a:p>
      </dgm:t>
    </dgm:pt>
    <dgm:pt modelId="{B71E5C5F-CBEB-40BB-B7AD-89D3697F3235}" type="pres">
      <dgm:prSet presAssocID="{4AC93E56-CA1D-49C6-9977-8B71ED07D5BD}" presName="txSpace" presStyleCnt="0"/>
      <dgm:spPr/>
    </dgm:pt>
    <dgm:pt modelId="{7E4B4549-5E63-4261-BF17-5C54DD8BC5F9}" type="pres">
      <dgm:prSet presAssocID="{4AC93E56-CA1D-49C6-9977-8B71ED07D5BD}" presName="desTx" presStyleLbl="revTx" presStyleIdx="3" presStyleCnt="10">
        <dgm:presLayoutVars/>
      </dgm:prSet>
      <dgm:spPr/>
      <dgm:t>
        <a:bodyPr/>
        <a:lstStyle/>
        <a:p>
          <a:endParaRPr lang="el-GR"/>
        </a:p>
      </dgm:t>
    </dgm:pt>
    <dgm:pt modelId="{8CCCDA0B-DC69-4331-B407-649AAD10D520}" type="pres">
      <dgm:prSet presAssocID="{91AB6F80-F61E-4F93-9808-B84136EB5ADC}" presName="sibTrans" presStyleCnt="0"/>
      <dgm:spPr/>
    </dgm:pt>
    <dgm:pt modelId="{B18D5CEE-3FB8-48AE-9E87-6661D309C5E4}" type="pres">
      <dgm:prSet presAssocID="{DAC870A8-DD22-49F9-AB40-BC0CCE541E15}" presName="compNode" presStyleCnt="0"/>
      <dgm:spPr/>
    </dgm:pt>
    <dgm:pt modelId="{D98C81A3-B3CE-43B3-BA0F-87F433725C17}" type="pres">
      <dgm:prSet presAssocID="{DAC870A8-DD22-49F9-AB40-BC0CCE541E15}"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l-GR"/>
        </a:p>
      </dgm:t>
      <dgm:extLst>
        <a:ext uri="{E40237B7-FDA0-4F09-8148-C483321AD2D9}">
          <dgm14:cNvPr xmlns:dgm14="http://schemas.microsoft.com/office/drawing/2010/diagram" id="0" name="" descr="Group"/>
        </a:ext>
      </dgm:extLst>
    </dgm:pt>
    <dgm:pt modelId="{2FEC7EC2-C857-41C6-A207-829D96F054F5}" type="pres">
      <dgm:prSet presAssocID="{DAC870A8-DD22-49F9-AB40-BC0CCE541E15}" presName="iconSpace" presStyleCnt="0"/>
      <dgm:spPr/>
    </dgm:pt>
    <dgm:pt modelId="{58EC86A5-83EB-4474-BDB4-FD6CE32979A3}" type="pres">
      <dgm:prSet presAssocID="{DAC870A8-DD22-49F9-AB40-BC0CCE541E15}" presName="parTx" presStyleLbl="revTx" presStyleIdx="4" presStyleCnt="10">
        <dgm:presLayoutVars>
          <dgm:chMax val="0"/>
          <dgm:chPref val="0"/>
        </dgm:presLayoutVars>
      </dgm:prSet>
      <dgm:spPr/>
      <dgm:t>
        <a:bodyPr/>
        <a:lstStyle/>
        <a:p>
          <a:endParaRPr lang="el-GR"/>
        </a:p>
      </dgm:t>
    </dgm:pt>
    <dgm:pt modelId="{01D8FCDD-2DBA-4320-8ECE-AC94E15E4DF8}" type="pres">
      <dgm:prSet presAssocID="{DAC870A8-DD22-49F9-AB40-BC0CCE541E15}" presName="txSpace" presStyleCnt="0"/>
      <dgm:spPr/>
    </dgm:pt>
    <dgm:pt modelId="{BE2A8CFB-B8A7-4BAF-89DF-39D28BB1681A}" type="pres">
      <dgm:prSet presAssocID="{DAC870A8-DD22-49F9-AB40-BC0CCE541E15}" presName="desTx" presStyleLbl="revTx" presStyleIdx="5" presStyleCnt="10" custScaleX="125080">
        <dgm:presLayoutVars/>
      </dgm:prSet>
      <dgm:spPr/>
      <dgm:t>
        <a:bodyPr/>
        <a:lstStyle/>
        <a:p>
          <a:endParaRPr lang="el-GR"/>
        </a:p>
      </dgm:t>
    </dgm:pt>
    <dgm:pt modelId="{243BE516-12FF-4A33-BDC2-6FD5AA01F9E4}" type="pres">
      <dgm:prSet presAssocID="{5C8301FB-5E7D-4A8F-B793-2B789531B560}" presName="sibTrans" presStyleCnt="0"/>
      <dgm:spPr/>
    </dgm:pt>
    <dgm:pt modelId="{106413B5-90FA-4C62-95A2-949872D556E3}" type="pres">
      <dgm:prSet presAssocID="{0D638E1F-2B18-46B9-9DA2-757970BF7D33}" presName="compNode" presStyleCnt="0"/>
      <dgm:spPr/>
    </dgm:pt>
    <dgm:pt modelId="{0C8E07D4-2329-4669-BD8B-62DA12B8678B}" type="pres">
      <dgm:prSet presAssocID="{0D638E1F-2B18-46B9-9DA2-757970BF7D33}"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l-GR"/>
        </a:p>
      </dgm:t>
      <dgm:extLst>
        <a:ext uri="{E40237B7-FDA0-4F09-8148-C483321AD2D9}">
          <dgm14:cNvPr xmlns:dgm14="http://schemas.microsoft.com/office/drawing/2010/diagram" id="0" name="" descr="Smiling Face with No Fill"/>
        </a:ext>
      </dgm:extLst>
    </dgm:pt>
    <dgm:pt modelId="{6E2793B9-4A79-497B-BD12-600FE01375F1}" type="pres">
      <dgm:prSet presAssocID="{0D638E1F-2B18-46B9-9DA2-757970BF7D33}" presName="iconSpace" presStyleCnt="0"/>
      <dgm:spPr/>
    </dgm:pt>
    <dgm:pt modelId="{BADA7D22-7B3F-4E35-A443-DA2D4E8C61A6}" type="pres">
      <dgm:prSet presAssocID="{0D638E1F-2B18-46B9-9DA2-757970BF7D33}" presName="parTx" presStyleLbl="revTx" presStyleIdx="6" presStyleCnt="10">
        <dgm:presLayoutVars>
          <dgm:chMax val="0"/>
          <dgm:chPref val="0"/>
        </dgm:presLayoutVars>
      </dgm:prSet>
      <dgm:spPr/>
      <dgm:t>
        <a:bodyPr/>
        <a:lstStyle/>
        <a:p>
          <a:endParaRPr lang="el-GR"/>
        </a:p>
      </dgm:t>
    </dgm:pt>
    <dgm:pt modelId="{92232C1C-B553-405B-8C86-6D85DE7BC5E8}" type="pres">
      <dgm:prSet presAssocID="{0D638E1F-2B18-46B9-9DA2-757970BF7D33}" presName="txSpace" presStyleCnt="0"/>
      <dgm:spPr/>
    </dgm:pt>
    <dgm:pt modelId="{D1EB2FCA-E47A-42FC-ACAD-2F0BA20A717C}" type="pres">
      <dgm:prSet presAssocID="{0D638E1F-2B18-46B9-9DA2-757970BF7D33}" presName="desTx" presStyleLbl="revTx" presStyleIdx="7" presStyleCnt="10">
        <dgm:presLayoutVars/>
      </dgm:prSet>
      <dgm:spPr/>
      <dgm:t>
        <a:bodyPr/>
        <a:lstStyle/>
        <a:p>
          <a:endParaRPr lang="el-GR"/>
        </a:p>
      </dgm:t>
    </dgm:pt>
    <dgm:pt modelId="{1F475399-991A-45FC-A8F7-A6E7FF3D05B4}" type="pres">
      <dgm:prSet presAssocID="{D3C3E535-5E7A-454B-8C43-55B193679B8F}" presName="sibTrans" presStyleCnt="0"/>
      <dgm:spPr/>
    </dgm:pt>
    <dgm:pt modelId="{CF24E619-5C0A-44CF-9A00-D42C21AD6C9F}" type="pres">
      <dgm:prSet presAssocID="{C09BA8D0-F40A-4CAD-959E-0CD7845043C3}" presName="compNode" presStyleCnt="0"/>
      <dgm:spPr/>
    </dgm:pt>
    <dgm:pt modelId="{1C663FEA-E632-456A-913F-0222C6685563}" type="pres">
      <dgm:prSet presAssocID="{C09BA8D0-F40A-4CAD-959E-0CD7845043C3}"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l-GR"/>
        </a:p>
      </dgm:t>
      <dgm:extLst>
        <a:ext uri="{E40237B7-FDA0-4F09-8148-C483321AD2D9}">
          <dgm14:cNvPr xmlns:dgm14="http://schemas.microsoft.com/office/drawing/2010/diagram" id="0" name="" descr="Questions"/>
        </a:ext>
      </dgm:extLst>
    </dgm:pt>
    <dgm:pt modelId="{45D27D5E-EC82-4463-84C7-BE5CA0DAD22B}" type="pres">
      <dgm:prSet presAssocID="{C09BA8D0-F40A-4CAD-959E-0CD7845043C3}" presName="iconSpace" presStyleCnt="0"/>
      <dgm:spPr/>
    </dgm:pt>
    <dgm:pt modelId="{D6841ACF-48BD-4F70-B4B7-384EAF3DAB93}" type="pres">
      <dgm:prSet presAssocID="{C09BA8D0-F40A-4CAD-959E-0CD7845043C3}" presName="parTx" presStyleLbl="revTx" presStyleIdx="8" presStyleCnt="10">
        <dgm:presLayoutVars>
          <dgm:chMax val="0"/>
          <dgm:chPref val="0"/>
        </dgm:presLayoutVars>
      </dgm:prSet>
      <dgm:spPr/>
      <dgm:t>
        <a:bodyPr/>
        <a:lstStyle/>
        <a:p>
          <a:endParaRPr lang="el-GR"/>
        </a:p>
      </dgm:t>
    </dgm:pt>
    <dgm:pt modelId="{6AE4FFF1-E8FA-42D0-9E90-280CAC045581}" type="pres">
      <dgm:prSet presAssocID="{C09BA8D0-F40A-4CAD-959E-0CD7845043C3}" presName="txSpace" presStyleCnt="0"/>
      <dgm:spPr/>
    </dgm:pt>
    <dgm:pt modelId="{413FF5CA-2FB3-455C-8046-09CD705E39A7}" type="pres">
      <dgm:prSet presAssocID="{C09BA8D0-F40A-4CAD-959E-0CD7845043C3}" presName="desTx" presStyleLbl="revTx" presStyleIdx="9" presStyleCnt="10">
        <dgm:presLayoutVars/>
      </dgm:prSet>
      <dgm:spPr/>
      <dgm:t>
        <a:bodyPr/>
        <a:lstStyle/>
        <a:p>
          <a:endParaRPr lang="el-GR"/>
        </a:p>
      </dgm:t>
    </dgm:pt>
  </dgm:ptLst>
  <dgm:cxnLst>
    <dgm:cxn modelId="{1258FB93-A179-4541-B856-8FFA38543E67}" type="presOf" srcId="{DAC870A8-DD22-49F9-AB40-BC0CCE541E15}" destId="{58EC86A5-83EB-4474-BDB4-FD6CE32979A3}" srcOrd="0" destOrd="0" presId="urn:microsoft.com/office/officeart/2018/5/layout/CenteredIconLabelDescriptionList"/>
    <dgm:cxn modelId="{1230A680-BFEB-48A6-8843-9D3B0AD6B030}" srcId="{4AC93E56-CA1D-49C6-9977-8B71ED07D5BD}" destId="{09BCF871-46BC-469E-A3A3-13DD75674177}" srcOrd="1" destOrd="0" parTransId="{63C5D9FC-39CC-46EB-9C7D-559A5CD728D5}" sibTransId="{C1F39561-3A24-469E-B1DE-D4C55DF93392}"/>
    <dgm:cxn modelId="{74A5591E-31AF-474B-A9BC-D8A742689F5E}" type="presOf" srcId="{E5A83D20-CEA9-4BF4-99D8-7CC75B1AAF35}" destId="{BE2A8CFB-B8A7-4BAF-89DF-39D28BB1681A}" srcOrd="0" destOrd="2" presId="urn:microsoft.com/office/officeart/2018/5/layout/CenteredIconLabelDescriptionList"/>
    <dgm:cxn modelId="{512A8871-8F71-46B7-B312-EE0BF93FCB7F}" srcId="{4AC93E56-CA1D-49C6-9977-8B71ED07D5BD}" destId="{8E43E633-7565-476E-ACC6-DED0BFDEFB92}" srcOrd="2" destOrd="0" parTransId="{830387CB-347A-411B-AB96-21889AA6541B}" sibTransId="{3A02D014-3F16-4A6D-81C2-A33BA0FB5881}"/>
    <dgm:cxn modelId="{7455F4FF-BAEF-43CD-B310-95548D0F7FDC}" srcId="{C1CC6881-E5FD-421A-8936-E0E63B608BC0}" destId="{24C6EF7A-E895-4B59-9A87-BC1CDBF6B8EC}" srcOrd="0" destOrd="0" parTransId="{96DA5660-AC95-4E53-AAAB-615049510CDA}" sibTransId="{247A8357-1E9A-4D1C-8F06-59BF8BFF6908}"/>
    <dgm:cxn modelId="{B7A9ED52-7BB9-4478-AC60-8EBD1A656BAC}" srcId="{E05D2F82-05F8-4C9B-8527-1685FC14AD49}" destId="{C09BA8D0-F40A-4CAD-959E-0CD7845043C3}" srcOrd="4" destOrd="0" parTransId="{9A3E74A6-7F8E-43CF-8A32-63957A8F434D}" sibTransId="{5E73BBDF-A8D6-46D9-A4DF-D85847FFDEE5}"/>
    <dgm:cxn modelId="{802F91C5-BA83-4324-A092-F9FD337DFF39}" type="presOf" srcId="{64F1FB96-009C-43E4-AEDC-1BC0A157E17A}" destId="{ED75EF3A-B071-44C1-8B69-BCC8CC5CF2F8}" srcOrd="0" destOrd="1" presId="urn:microsoft.com/office/officeart/2018/5/layout/CenteredIconLabelDescriptionList"/>
    <dgm:cxn modelId="{94D7D590-DD70-490A-A024-664B0F94F061}" srcId="{C1CC6881-E5FD-421A-8936-E0E63B608BC0}" destId="{7CAE0F78-7F04-4A4E-B65E-2D219FC6785A}" srcOrd="2" destOrd="0" parTransId="{66DBE02F-9E6B-4E06-9677-6AC6324DBE50}" sibTransId="{87DBBB09-CD1A-4973-A537-E3B1094C2041}"/>
    <dgm:cxn modelId="{0137E5F5-D655-478C-884B-EF3E77F65452}" type="presOf" srcId="{24C6EF7A-E895-4B59-9A87-BC1CDBF6B8EC}" destId="{ED75EF3A-B071-44C1-8B69-BCC8CC5CF2F8}" srcOrd="0" destOrd="0" presId="urn:microsoft.com/office/officeart/2018/5/layout/CenteredIconLabelDescriptionList"/>
    <dgm:cxn modelId="{F7677FC7-9301-489A-8DA0-28E9DE37BAA5}" srcId="{DAC870A8-DD22-49F9-AB40-BC0CCE541E15}" destId="{E5A83D20-CEA9-4BF4-99D8-7CC75B1AAF35}" srcOrd="2" destOrd="0" parTransId="{93C3A144-FFDB-4999-8A2D-5E15807F6B92}" sibTransId="{59466259-5C63-434B-A7C6-F6C4EFD1D1A9}"/>
    <dgm:cxn modelId="{0DAB412B-152D-42C3-8AB5-7FCA3DBCFF77}" type="presOf" srcId="{7CAE0F78-7F04-4A4E-B65E-2D219FC6785A}" destId="{ED75EF3A-B071-44C1-8B69-BCC8CC5CF2F8}" srcOrd="0" destOrd="2" presId="urn:microsoft.com/office/officeart/2018/5/layout/CenteredIconLabelDescriptionList"/>
    <dgm:cxn modelId="{9C27787D-0182-4837-A56E-88806B6F8061}" type="presOf" srcId="{EE39D8A6-4231-434A-A1FC-D0364D343C15}" destId="{D1EB2FCA-E47A-42FC-ACAD-2F0BA20A717C}" srcOrd="0" destOrd="1" presId="urn:microsoft.com/office/officeart/2018/5/layout/CenteredIconLabelDescriptionList"/>
    <dgm:cxn modelId="{51AD1554-4534-4844-B831-F4D53D4F17F4}" srcId="{E05D2F82-05F8-4C9B-8527-1685FC14AD49}" destId="{DAC870A8-DD22-49F9-AB40-BC0CCE541E15}" srcOrd="2" destOrd="0" parTransId="{0F907A62-1870-4787-B30B-875AC2A4A757}" sibTransId="{5C8301FB-5E7D-4A8F-B793-2B789531B560}"/>
    <dgm:cxn modelId="{3E220D8F-7C32-41E4-9C88-99760C6A1719}" type="presOf" srcId="{E05D2F82-05F8-4C9B-8527-1685FC14AD49}" destId="{86A6B11C-83AD-4295-ACE8-2A662E95DF61}" srcOrd="0" destOrd="0" presId="urn:microsoft.com/office/officeart/2018/5/layout/CenteredIconLabelDescriptionList"/>
    <dgm:cxn modelId="{AC252CA7-703E-4968-8175-F8C3B67DCFDD}" srcId="{E05D2F82-05F8-4C9B-8527-1685FC14AD49}" destId="{4AC93E56-CA1D-49C6-9977-8B71ED07D5BD}" srcOrd="1" destOrd="0" parTransId="{1CCBCE38-9726-43DA-BDE9-0F972A569C80}" sibTransId="{91AB6F80-F61E-4F93-9808-B84136EB5ADC}"/>
    <dgm:cxn modelId="{41518E4C-8743-4D74-B451-D9B424C7DEDB}" srcId="{DAC870A8-DD22-49F9-AB40-BC0CCE541E15}" destId="{6BB63A5B-40A2-4E5E-823A-F56DE750E89D}" srcOrd="0" destOrd="0" parTransId="{E6BE8317-ED17-4606-AEE2-0F7DF83F8B88}" sibTransId="{9CCFE8DB-54E7-405C-B6DE-D8366B9061C3}"/>
    <dgm:cxn modelId="{283FE0AB-A794-45DC-B477-2BBE1C029F5C}" srcId="{C09BA8D0-F40A-4CAD-959E-0CD7845043C3}" destId="{E13574AF-4A41-4D89-9676-22FF28E78AE6}" srcOrd="2" destOrd="0" parTransId="{6FC129F3-8394-4DA5-84CA-4D7E85BF39B2}" sibTransId="{D2F61240-877C-46B7-9EFA-6EF3F7CA74E3}"/>
    <dgm:cxn modelId="{7E15A0C1-D192-4FE7-AB47-B581DD55C42C}" type="presOf" srcId="{F657DF81-2A6F-40FC-92B6-E63219F2954A}" destId="{413FF5CA-2FB3-455C-8046-09CD705E39A7}" srcOrd="0" destOrd="0" presId="urn:microsoft.com/office/officeart/2018/5/layout/CenteredIconLabelDescriptionList"/>
    <dgm:cxn modelId="{ED5B08C3-6A0E-4AF9-9542-5815C915F83E}" type="presOf" srcId="{C1CC6881-E5FD-421A-8936-E0E63B608BC0}" destId="{5CD107DB-4273-4B2E-8B84-5B0106FAB812}" srcOrd="0" destOrd="0" presId="urn:microsoft.com/office/officeart/2018/5/layout/CenteredIconLabelDescriptionList"/>
    <dgm:cxn modelId="{B77B95E4-39D5-4363-9E74-2FC55B8A0236}" type="presOf" srcId="{6BC13173-33BB-426D-959D-6FEA6F5AC5C0}" destId="{7E4B4549-5E63-4261-BF17-5C54DD8BC5F9}" srcOrd="0" destOrd="0" presId="urn:microsoft.com/office/officeart/2018/5/layout/CenteredIconLabelDescriptionList"/>
    <dgm:cxn modelId="{7F8D7A6F-BDAB-4A6D-85C8-B19B36DFA785}" srcId="{C09BA8D0-F40A-4CAD-959E-0CD7845043C3}" destId="{59E60A8D-3876-4B2C-9CD0-2BA2054B8FC9}" srcOrd="1" destOrd="0" parTransId="{91DB7A05-64B1-4B37-9ADE-344D21E1ED0D}" sibTransId="{7E67B505-BECB-4DDE-AFC6-01B2206743B2}"/>
    <dgm:cxn modelId="{EE5879A5-AC71-46DD-ABF5-49DEBEE90114}" srcId="{0D638E1F-2B18-46B9-9DA2-757970BF7D33}" destId="{EE39D8A6-4231-434A-A1FC-D0364D343C15}" srcOrd="1" destOrd="0" parTransId="{72B8D221-729D-4DAB-9AC5-238DBE13DB00}" sibTransId="{B33AEE13-89F9-4EB1-B519-92B2B5E38A0A}"/>
    <dgm:cxn modelId="{7D820DD6-8370-4EA3-A058-4F808E6FFC7D}" type="presOf" srcId="{E13574AF-4A41-4D89-9676-22FF28E78AE6}" destId="{413FF5CA-2FB3-455C-8046-09CD705E39A7}" srcOrd="0" destOrd="2" presId="urn:microsoft.com/office/officeart/2018/5/layout/CenteredIconLabelDescriptionList"/>
    <dgm:cxn modelId="{24A74D35-1A44-4036-869A-F02E97424912}" srcId="{E05D2F82-05F8-4C9B-8527-1685FC14AD49}" destId="{0D638E1F-2B18-46B9-9DA2-757970BF7D33}" srcOrd="3" destOrd="0" parTransId="{3E9AC21B-AC0B-4791-9B5B-92241D1DBD7F}" sibTransId="{D3C3E535-5E7A-454B-8C43-55B193679B8F}"/>
    <dgm:cxn modelId="{F14D591A-A3CC-4C5C-A12A-5EA323698D1B}" type="presOf" srcId="{9F09366F-32ED-41E5-A4B8-A0AE1D0F7120}" destId="{D1EB2FCA-E47A-42FC-ACAD-2F0BA20A717C}" srcOrd="0" destOrd="0" presId="urn:microsoft.com/office/officeart/2018/5/layout/CenteredIconLabelDescriptionList"/>
    <dgm:cxn modelId="{7D1A2E44-1FF7-47B5-99AD-09381A3D8AB6}" type="presOf" srcId="{0D638E1F-2B18-46B9-9DA2-757970BF7D33}" destId="{BADA7D22-7B3F-4E35-A443-DA2D4E8C61A6}" srcOrd="0" destOrd="0" presId="urn:microsoft.com/office/officeart/2018/5/layout/CenteredIconLabelDescriptionList"/>
    <dgm:cxn modelId="{10D93C7B-C892-4AC7-8084-B6ACE8228F47}" type="presOf" srcId="{C09BA8D0-F40A-4CAD-959E-0CD7845043C3}" destId="{D6841ACF-48BD-4F70-B4B7-384EAF3DAB93}" srcOrd="0" destOrd="0" presId="urn:microsoft.com/office/officeart/2018/5/layout/CenteredIconLabelDescriptionList"/>
    <dgm:cxn modelId="{C1F28ED9-4F4E-48A3-B382-CC221570FDAA}" type="presOf" srcId="{7AA53180-AD57-4A58-BBA8-1CEF2CA705B1}" destId="{BE2A8CFB-B8A7-4BAF-89DF-39D28BB1681A}" srcOrd="0" destOrd="1" presId="urn:microsoft.com/office/officeart/2018/5/layout/CenteredIconLabelDescriptionList"/>
    <dgm:cxn modelId="{9D2CDC9C-B664-42D7-9DF7-549FA1C85AFE}" srcId="{C09BA8D0-F40A-4CAD-959E-0CD7845043C3}" destId="{F657DF81-2A6F-40FC-92B6-E63219F2954A}" srcOrd="0" destOrd="0" parTransId="{2C48C4CC-9227-4B29-A2B0-B903AC59FA3F}" sibTransId="{295E7CE7-89BA-46A1-89B3-3FAF68579170}"/>
    <dgm:cxn modelId="{A5A3ECE0-51E5-4912-99EA-CAD90B5C4025}" type="presOf" srcId="{4AC93E56-CA1D-49C6-9977-8B71ED07D5BD}" destId="{E986A4B5-9077-4B13-9909-211010AB0B2D}" srcOrd="0" destOrd="0" presId="urn:microsoft.com/office/officeart/2018/5/layout/CenteredIconLabelDescriptionList"/>
    <dgm:cxn modelId="{E0F46960-A9DC-4E1B-A3D4-15D88599F06C}" srcId="{C1CC6881-E5FD-421A-8936-E0E63B608BC0}" destId="{64F1FB96-009C-43E4-AEDC-1BC0A157E17A}" srcOrd="1" destOrd="0" parTransId="{72143BF3-50D0-44FB-ABAE-637B83CA7767}" sibTransId="{9356FEDB-BAEA-4C80-87AF-C078BEDA13B1}"/>
    <dgm:cxn modelId="{0EC80922-A4C5-4DE0-AC30-C10A9D6CDE42}" type="presOf" srcId="{59E60A8D-3876-4B2C-9CD0-2BA2054B8FC9}" destId="{413FF5CA-2FB3-455C-8046-09CD705E39A7}" srcOrd="0" destOrd="1" presId="urn:microsoft.com/office/officeart/2018/5/layout/CenteredIconLabelDescriptionList"/>
    <dgm:cxn modelId="{49FFEFDC-5A74-4A5A-8FAA-5C88F413E804}" srcId="{4AC93E56-CA1D-49C6-9977-8B71ED07D5BD}" destId="{6BC13173-33BB-426D-959D-6FEA6F5AC5C0}" srcOrd="0" destOrd="0" parTransId="{547257CD-B17A-4BC3-9912-1C0DC22DD582}" sibTransId="{7D6B517D-46C6-4923-92B2-3669C7076941}"/>
    <dgm:cxn modelId="{33FE8012-DFC8-4A84-8CFB-01E8845D9D08}" type="presOf" srcId="{09BCF871-46BC-469E-A3A3-13DD75674177}" destId="{7E4B4549-5E63-4261-BF17-5C54DD8BC5F9}" srcOrd="0" destOrd="1" presId="urn:microsoft.com/office/officeart/2018/5/layout/CenteredIconLabelDescriptionList"/>
    <dgm:cxn modelId="{61C88AA8-5D4D-44D1-90E6-A306B2B890DF}" type="presOf" srcId="{8E43E633-7565-476E-ACC6-DED0BFDEFB92}" destId="{7E4B4549-5E63-4261-BF17-5C54DD8BC5F9}" srcOrd="0" destOrd="2" presId="urn:microsoft.com/office/officeart/2018/5/layout/CenteredIconLabelDescriptionList"/>
    <dgm:cxn modelId="{D2211586-FBF1-42A5-AB6A-3487B7C2BF9B}" srcId="{E05D2F82-05F8-4C9B-8527-1685FC14AD49}" destId="{C1CC6881-E5FD-421A-8936-E0E63B608BC0}" srcOrd="0" destOrd="0" parTransId="{B075CB17-A78A-4DCC-8633-4878E1CC7C83}" sibTransId="{DF29F00A-5B62-47B3-9F17-F4ED7DDEB300}"/>
    <dgm:cxn modelId="{E0C269F6-4659-4178-B6E4-24B6DF450AA9}" type="presOf" srcId="{6BB63A5B-40A2-4E5E-823A-F56DE750E89D}" destId="{BE2A8CFB-B8A7-4BAF-89DF-39D28BB1681A}" srcOrd="0" destOrd="0" presId="urn:microsoft.com/office/officeart/2018/5/layout/CenteredIconLabelDescriptionList"/>
    <dgm:cxn modelId="{5EA95B32-C275-42B8-9327-C92B686E3495}" srcId="{DAC870A8-DD22-49F9-AB40-BC0CCE541E15}" destId="{7AA53180-AD57-4A58-BBA8-1CEF2CA705B1}" srcOrd="1" destOrd="0" parTransId="{A0843893-9084-4654-8B86-05DFE09116B0}" sibTransId="{314A19DB-1029-4908-9682-4F376D83FF81}"/>
    <dgm:cxn modelId="{57E0B661-B4C6-484A-997F-707D5866A070}" srcId="{0D638E1F-2B18-46B9-9DA2-757970BF7D33}" destId="{9F09366F-32ED-41E5-A4B8-A0AE1D0F7120}" srcOrd="0" destOrd="0" parTransId="{0DA06DC4-71A8-42D0-9F47-4716F3C7F6EF}" sibTransId="{738FAF7E-C2F7-41EC-B30D-23CB549C529B}"/>
    <dgm:cxn modelId="{355F69B1-3935-48DD-B5F6-0DB55B58570C}" type="presParOf" srcId="{86A6B11C-83AD-4295-ACE8-2A662E95DF61}" destId="{BF915690-E80A-4BBC-B97A-1426928B2216}" srcOrd="0" destOrd="0" presId="urn:microsoft.com/office/officeart/2018/5/layout/CenteredIconLabelDescriptionList"/>
    <dgm:cxn modelId="{24D8B408-2883-4DC4-8115-530AF8C239EA}" type="presParOf" srcId="{BF915690-E80A-4BBC-B97A-1426928B2216}" destId="{B8F491C7-2FA8-4185-8124-11712E376070}" srcOrd="0" destOrd="0" presId="urn:microsoft.com/office/officeart/2018/5/layout/CenteredIconLabelDescriptionList"/>
    <dgm:cxn modelId="{0BBE5185-D1E5-4E92-8E85-AE3A0D7CAB6D}" type="presParOf" srcId="{BF915690-E80A-4BBC-B97A-1426928B2216}" destId="{68077040-1E10-45C6-B67C-A4D8B713729D}" srcOrd="1" destOrd="0" presId="urn:microsoft.com/office/officeart/2018/5/layout/CenteredIconLabelDescriptionList"/>
    <dgm:cxn modelId="{8CDB3C23-C1D2-4CC8-9477-89B15DDA2157}" type="presParOf" srcId="{BF915690-E80A-4BBC-B97A-1426928B2216}" destId="{5CD107DB-4273-4B2E-8B84-5B0106FAB812}" srcOrd="2" destOrd="0" presId="urn:microsoft.com/office/officeart/2018/5/layout/CenteredIconLabelDescriptionList"/>
    <dgm:cxn modelId="{09634CC9-30D3-4827-8752-E38EAE48475C}" type="presParOf" srcId="{BF915690-E80A-4BBC-B97A-1426928B2216}" destId="{F577ED25-73A7-4947-9E01-ACCF0DE3910A}" srcOrd="3" destOrd="0" presId="urn:microsoft.com/office/officeart/2018/5/layout/CenteredIconLabelDescriptionList"/>
    <dgm:cxn modelId="{29BD6ABF-01F2-46BC-892D-C7CD1EBB90C4}" type="presParOf" srcId="{BF915690-E80A-4BBC-B97A-1426928B2216}" destId="{ED75EF3A-B071-44C1-8B69-BCC8CC5CF2F8}" srcOrd="4" destOrd="0" presId="urn:microsoft.com/office/officeart/2018/5/layout/CenteredIconLabelDescriptionList"/>
    <dgm:cxn modelId="{FD07800E-3817-433A-B560-E6E5D78B9C1A}" type="presParOf" srcId="{86A6B11C-83AD-4295-ACE8-2A662E95DF61}" destId="{C6857534-4003-4E20-9511-6F98C974BF95}" srcOrd="1" destOrd="0" presId="urn:microsoft.com/office/officeart/2018/5/layout/CenteredIconLabelDescriptionList"/>
    <dgm:cxn modelId="{88557267-93CD-42DE-BC27-47BA51EF36C4}" type="presParOf" srcId="{86A6B11C-83AD-4295-ACE8-2A662E95DF61}" destId="{2539554E-B133-4A0E-AA7B-5EB74B1245D8}" srcOrd="2" destOrd="0" presId="urn:microsoft.com/office/officeart/2018/5/layout/CenteredIconLabelDescriptionList"/>
    <dgm:cxn modelId="{39BF8BF9-2538-40DF-8D8E-838C631FB701}" type="presParOf" srcId="{2539554E-B133-4A0E-AA7B-5EB74B1245D8}" destId="{75DDB431-801E-4EDB-A0A4-7796D4D99981}" srcOrd="0" destOrd="0" presId="urn:microsoft.com/office/officeart/2018/5/layout/CenteredIconLabelDescriptionList"/>
    <dgm:cxn modelId="{EC8B4ED8-ED41-44D5-84ED-437717345A4D}" type="presParOf" srcId="{2539554E-B133-4A0E-AA7B-5EB74B1245D8}" destId="{59CE4384-4069-4B34-8085-0D37C7E122A6}" srcOrd="1" destOrd="0" presId="urn:microsoft.com/office/officeart/2018/5/layout/CenteredIconLabelDescriptionList"/>
    <dgm:cxn modelId="{455D00B8-7008-4FB2-9525-FACB9B703D94}" type="presParOf" srcId="{2539554E-B133-4A0E-AA7B-5EB74B1245D8}" destId="{E986A4B5-9077-4B13-9909-211010AB0B2D}" srcOrd="2" destOrd="0" presId="urn:microsoft.com/office/officeart/2018/5/layout/CenteredIconLabelDescriptionList"/>
    <dgm:cxn modelId="{7E543D60-058A-4EF8-8445-85B4057C86C6}" type="presParOf" srcId="{2539554E-B133-4A0E-AA7B-5EB74B1245D8}" destId="{B71E5C5F-CBEB-40BB-B7AD-89D3697F3235}" srcOrd="3" destOrd="0" presId="urn:microsoft.com/office/officeart/2018/5/layout/CenteredIconLabelDescriptionList"/>
    <dgm:cxn modelId="{9F0E3140-1648-4476-A829-4ADE89413D8B}" type="presParOf" srcId="{2539554E-B133-4A0E-AA7B-5EB74B1245D8}" destId="{7E4B4549-5E63-4261-BF17-5C54DD8BC5F9}" srcOrd="4" destOrd="0" presId="urn:microsoft.com/office/officeart/2018/5/layout/CenteredIconLabelDescriptionList"/>
    <dgm:cxn modelId="{47A70BF0-D58F-4B32-9896-2D93CDEF6CCB}" type="presParOf" srcId="{86A6B11C-83AD-4295-ACE8-2A662E95DF61}" destId="{8CCCDA0B-DC69-4331-B407-649AAD10D520}" srcOrd="3" destOrd="0" presId="urn:microsoft.com/office/officeart/2018/5/layout/CenteredIconLabelDescriptionList"/>
    <dgm:cxn modelId="{6606CF91-2995-4845-98BE-C12420302278}" type="presParOf" srcId="{86A6B11C-83AD-4295-ACE8-2A662E95DF61}" destId="{B18D5CEE-3FB8-48AE-9E87-6661D309C5E4}" srcOrd="4" destOrd="0" presId="urn:microsoft.com/office/officeart/2018/5/layout/CenteredIconLabelDescriptionList"/>
    <dgm:cxn modelId="{DF6EB24B-BBCE-4C81-9266-DB805285A5F5}" type="presParOf" srcId="{B18D5CEE-3FB8-48AE-9E87-6661D309C5E4}" destId="{D98C81A3-B3CE-43B3-BA0F-87F433725C17}" srcOrd="0" destOrd="0" presId="urn:microsoft.com/office/officeart/2018/5/layout/CenteredIconLabelDescriptionList"/>
    <dgm:cxn modelId="{DF4BC6B6-C175-4355-B96D-A3B0B454F6CE}" type="presParOf" srcId="{B18D5CEE-3FB8-48AE-9E87-6661D309C5E4}" destId="{2FEC7EC2-C857-41C6-A207-829D96F054F5}" srcOrd="1" destOrd="0" presId="urn:microsoft.com/office/officeart/2018/5/layout/CenteredIconLabelDescriptionList"/>
    <dgm:cxn modelId="{DAB7ADC8-4D7D-4D0E-8975-A808C6A8C436}" type="presParOf" srcId="{B18D5CEE-3FB8-48AE-9E87-6661D309C5E4}" destId="{58EC86A5-83EB-4474-BDB4-FD6CE32979A3}" srcOrd="2" destOrd="0" presId="urn:microsoft.com/office/officeart/2018/5/layout/CenteredIconLabelDescriptionList"/>
    <dgm:cxn modelId="{65ED2652-8AA6-4C37-801C-A94C62DC869C}" type="presParOf" srcId="{B18D5CEE-3FB8-48AE-9E87-6661D309C5E4}" destId="{01D8FCDD-2DBA-4320-8ECE-AC94E15E4DF8}" srcOrd="3" destOrd="0" presId="urn:microsoft.com/office/officeart/2018/5/layout/CenteredIconLabelDescriptionList"/>
    <dgm:cxn modelId="{CB3C33E8-273C-4678-9386-84FD0FF94365}" type="presParOf" srcId="{B18D5CEE-3FB8-48AE-9E87-6661D309C5E4}" destId="{BE2A8CFB-B8A7-4BAF-89DF-39D28BB1681A}" srcOrd="4" destOrd="0" presId="urn:microsoft.com/office/officeart/2018/5/layout/CenteredIconLabelDescriptionList"/>
    <dgm:cxn modelId="{88D4CB20-1E36-4486-B193-D73186948764}" type="presParOf" srcId="{86A6B11C-83AD-4295-ACE8-2A662E95DF61}" destId="{243BE516-12FF-4A33-BDC2-6FD5AA01F9E4}" srcOrd="5" destOrd="0" presId="urn:microsoft.com/office/officeart/2018/5/layout/CenteredIconLabelDescriptionList"/>
    <dgm:cxn modelId="{4B4D57AD-5227-483D-9045-8E8996032854}" type="presParOf" srcId="{86A6B11C-83AD-4295-ACE8-2A662E95DF61}" destId="{106413B5-90FA-4C62-95A2-949872D556E3}" srcOrd="6" destOrd="0" presId="urn:microsoft.com/office/officeart/2018/5/layout/CenteredIconLabelDescriptionList"/>
    <dgm:cxn modelId="{295408F9-A1F1-4FAC-ADE0-C1A2BCB98DFA}" type="presParOf" srcId="{106413B5-90FA-4C62-95A2-949872D556E3}" destId="{0C8E07D4-2329-4669-BD8B-62DA12B8678B}" srcOrd="0" destOrd="0" presId="urn:microsoft.com/office/officeart/2018/5/layout/CenteredIconLabelDescriptionList"/>
    <dgm:cxn modelId="{425251CD-EC1D-49A1-A817-3BDB8F83E574}" type="presParOf" srcId="{106413B5-90FA-4C62-95A2-949872D556E3}" destId="{6E2793B9-4A79-497B-BD12-600FE01375F1}" srcOrd="1" destOrd="0" presId="urn:microsoft.com/office/officeart/2018/5/layout/CenteredIconLabelDescriptionList"/>
    <dgm:cxn modelId="{0D04E33B-2E84-4807-8CFD-E585011F3E14}" type="presParOf" srcId="{106413B5-90FA-4C62-95A2-949872D556E3}" destId="{BADA7D22-7B3F-4E35-A443-DA2D4E8C61A6}" srcOrd="2" destOrd="0" presId="urn:microsoft.com/office/officeart/2018/5/layout/CenteredIconLabelDescriptionList"/>
    <dgm:cxn modelId="{BDFE8FD5-0AB4-4E00-986F-D196966F6DC2}" type="presParOf" srcId="{106413B5-90FA-4C62-95A2-949872D556E3}" destId="{92232C1C-B553-405B-8C86-6D85DE7BC5E8}" srcOrd="3" destOrd="0" presId="urn:microsoft.com/office/officeart/2018/5/layout/CenteredIconLabelDescriptionList"/>
    <dgm:cxn modelId="{B54D1F9C-E481-4BFA-8641-128634A4C4AA}" type="presParOf" srcId="{106413B5-90FA-4C62-95A2-949872D556E3}" destId="{D1EB2FCA-E47A-42FC-ACAD-2F0BA20A717C}" srcOrd="4" destOrd="0" presId="urn:microsoft.com/office/officeart/2018/5/layout/CenteredIconLabelDescriptionList"/>
    <dgm:cxn modelId="{8195D137-0C3E-467C-BD54-52D7282970B4}" type="presParOf" srcId="{86A6B11C-83AD-4295-ACE8-2A662E95DF61}" destId="{1F475399-991A-45FC-A8F7-A6E7FF3D05B4}" srcOrd="7" destOrd="0" presId="urn:microsoft.com/office/officeart/2018/5/layout/CenteredIconLabelDescriptionList"/>
    <dgm:cxn modelId="{4483B35C-3CFE-4185-86B2-1A2886C6AC9C}" type="presParOf" srcId="{86A6B11C-83AD-4295-ACE8-2A662E95DF61}" destId="{CF24E619-5C0A-44CF-9A00-D42C21AD6C9F}" srcOrd="8" destOrd="0" presId="urn:microsoft.com/office/officeart/2018/5/layout/CenteredIconLabelDescriptionList"/>
    <dgm:cxn modelId="{166B4085-E19D-4123-89C9-F98F02A437ED}" type="presParOf" srcId="{CF24E619-5C0A-44CF-9A00-D42C21AD6C9F}" destId="{1C663FEA-E632-456A-913F-0222C6685563}" srcOrd="0" destOrd="0" presId="urn:microsoft.com/office/officeart/2018/5/layout/CenteredIconLabelDescriptionList"/>
    <dgm:cxn modelId="{E59D7868-A8D0-4FD3-9CE7-E1C50DA8ECCB}" type="presParOf" srcId="{CF24E619-5C0A-44CF-9A00-D42C21AD6C9F}" destId="{45D27D5E-EC82-4463-84C7-BE5CA0DAD22B}" srcOrd="1" destOrd="0" presId="urn:microsoft.com/office/officeart/2018/5/layout/CenteredIconLabelDescriptionList"/>
    <dgm:cxn modelId="{59864076-B0A3-4762-82A5-931469E7A236}" type="presParOf" srcId="{CF24E619-5C0A-44CF-9A00-D42C21AD6C9F}" destId="{D6841ACF-48BD-4F70-B4B7-384EAF3DAB93}" srcOrd="2" destOrd="0" presId="urn:microsoft.com/office/officeart/2018/5/layout/CenteredIconLabelDescriptionList"/>
    <dgm:cxn modelId="{76CECB60-9D25-4196-8C7A-BD212902CFB6}" type="presParOf" srcId="{CF24E619-5C0A-44CF-9A00-D42C21AD6C9F}" destId="{6AE4FFF1-E8FA-42D0-9E90-280CAC045581}" srcOrd="3" destOrd="0" presId="urn:microsoft.com/office/officeart/2018/5/layout/CenteredIconLabelDescriptionList"/>
    <dgm:cxn modelId="{4C2A4E8F-E66A-4ED5-943B-D6F1FA232300}" type="presParOf" srcId="{CF24E619-5C0A-44CF-9A00-D42C21AD6C9F}" destId="{413FF5CA-2FB3-455C-8046-09CD705E39A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5D2F82-05F8-4C9B-8527-1685FC14AD49}"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1CC6881-E5FD-421A-8936-E0E63B608BC0}">
      <dgm:prSet/>
      <dgm:spPr/>
      <dgm:t>
        <a:bodyPr/>
        <a:lstStyle/>
        <a:p>
          <a:pPr>
            <a:defRPr b="1"/>
          </a:pPr>
          <a:r>
            <a:rPr lang="en-GB" dirty="0">
              <a:solidFill>
                <a:schemeClr val="tx1">
                  <a:lumMod val="65000"/>
                  <a:lumOff val="35000"/>
                </a:schemeClr>
              </a:solidFill>
            </a:rPr>
            <a:t>1. Democracy</a:t>
          </a:r>
          <a:endParaRPr lang="en-US" dirty="0">
            <a:solidFill>
              <a:schemeClr val="tx1">
                <a:lumMod val="65000"/>
                <a:lumOff val="35000"/>
              </a:schemeClr>
            </a:solidFill>
          </a:endParaRPr>
        </a:p>
      </dgm:t>
    </dgm:pt>
    <dgm:pt modelId="{B075CB17-A78A-4DCC-8633-4878E1CC7C83}" type="parTrans" cxnId="{D2211586-FBF1-42A5-AB6A-3487B7C2BF9B}">
      <dgm:prSet/>
      <dgm:spPr/>
      <dgm:t>
        <a:bodyPr/>
        <a:lstStyle/>
        <a:p>
          <a:endParaRPr lang="en-US"/>
        </a:p>
      </dgm:t>
    </dgm:pt>
    <dgm:pt modelId="{DF29F00A-5B62-47B3-9F17-F4ED7DDEB300}" type="sibTrans" cxnId="{D2211586-FBF1-42A5-AB6A-3487B7C2BF9B}">
      <dgm:prSet/>
      <dgm:spPr/>
      <dgm:t>
        <a:bodyPr/>
        <a:lstStyle/>
        <a:p>
          <a:endParaRPr lang="en-US"/>
        </a:p>
      </dgm:t>
    </dgm:pt>
    <dgm:pt modelId="{24C6EF7A-E895-4B59-9A87-BC1CDBF6B8EC}">
      <dgm:prSet custT="1"/>
      <dgm:spPr/>
      <dgm:t>
        <a:bodyPr/>
        <a:lstStyle/>
        <a:p>
          <a:r>
            <a:rPr lang="en-GB" sz="2400" dirty="0">
              <a:solidFill>
                <a:schemeClr val="tx1">
                  <a:lumMod val="65000"/>
                  <a:lumOff val="35000"/>
                </a:schemeClr>
              </a:solidFill>
            </a:rPr>
            <a:t>Representation</a:t>
          </a:r>
          <a:endParaRPr lang="en-US" sz="2400" dirty="0">
            <a:solidFill>
              <a:schemeClr val="tx1">
                <a:lumMod val="65000"/>
                <a:lumOff val="35000"/>
              </a:schemeClr>
            </a:solidFill>
          </a:endParaRPr>
        </a:p>
      </dgm:t>
    </dgm:pt>
    <dgm:pt modelId="{96DA5660-AC95-4E53-AAAB-615049510CDA}" type="parTrans" cxnId="{7455F4FF-BAEF-43CD-B310-95548D0F7FDC}">
      <dgm:prSet/>
      <dgm:spPr/>
      <dgm:t>
        <a:bodyPr/>
        <a:lstStyle/>
        <a:p>
          <a:endParaRPr lang="en-US"/>
        </a:p>
      </dgm:t>
    </dgm:pt>
    <dgm:pt modelId="{247A8357-1E9A-4D1C-8F06-59BF8BFF6908}" type="sibTrans" cxnId="{7455F4FF-BAEF-43CD-B310-95548D0F7FDC}">
      <dgm:prSet/>
      <dgm:spPr/>
      <dgm:t>
        <a:bodyPr/>
        <a:lstStyle/>
        <a:p>
          <a:endParaRPr lang="en-US"/>
        </a:p>
      </dgm:t>
    </dgm:pt>
    <dgm:pt modelId="{64F1FB96-009C-43E4-AEDC-1BC0A157E17A}">
      <dgm:prSet custT="1"/>
      <dgm:spPr/>
      <dgm:t>
        <a:bodyPr/>
        <a:lstStyle/>
        <a:p>
          <a:r>
            <a:rPr lang="en-GB" sz="2400" dirty="0">
              <a:solidFill>
                <a:schemeClr val="tx1">
                  <a:lumMod val="65000"/>
                  <a:lumOff val="35000"/>
                </a:schemeClr>
              </a:solidFill>
            </a:rPr>
            <a:t>Civil Societies</a:t>
          </a:r>
          <a:endParaRPr lang="en-US" sz="2400" dirty="0">
            <a:solidFill>
              <a:schemeClr val="tx1">
                <a:lumMod val="65000"/>
                <a:lumOff val="35000"/>
              </a:schemeClr>
            </a:solidFill>
          </a:endParaRPr>
        </a:p>
      </dgm:t>
    </dgm:pt>
    <dgm:pt modelId="{72143BF3-50D0-44FB-ABAE-637B83CA7767}" type="parTrans" cxnId="{E0F46960-A9DC-4E1B-A3D4-15D88599F06C}">
      <dgm:prSet/>
      <dgm:spPr/>
      <dgm:t>
        <a:bodyPr/>
        <a:lstStyle/>
        <a:p>
          <a:endParaRPr lang="en-US"/>
        </a:p>
      </dgm:t>
    </dgm:pt>
    <dgm:pt modelId="{9356FEDB-BAEA-4C80-87AF-C078BEDA13B1}" type="sibTrans" cxnId="{E0F46960-A9DC-4E1B-A3D4-15D88599F06C}">
      <dgm:prSet/>
      <dgm:spPr/>
      <dgm:t>
        <a:bodyPr/>
        <a:lstStyle/>
        <a:p>
          <a:endParaRPr lang="en-US"/>
        </a:p>
      </dgm:t>
    </dgm:pt>
    <dgm:pt modelId="{7CAE0F78-7F04-4A4E-B65E-2D219FC6785A}">
      <dgm:prSet custT="1"/>
      <dgm:spPr/>
      <dgm:t>
        <a:bodyPr/>
        <a:lstStyle/>
        <a:p>
          <a:r>
            <a:rPr lang="en-GB" sz="2400" dirty="0">
              <a:solidFill>
                <a:schemeClr val="tx1">
                  <a:lumMod val="65000"/>
                  <a:lumOff val="35000"/>
                </a:schemeClr>
              </a:solidFill>
            </a:rPr>
            <a:t>Rights &amp; Freedoms</a:t>
          </a:r>
          <a:endParaRPr lang="en-US" sz="2400" dirty="0">
            <a:solidFill>
              <a:schemeClr val="tx1">
                <a:lumMod val="65000"/>
                <a:lumOff val="35000"/>
              </a:schemeClr>
            </a:solidFill>
          </a:endParaRPr>
        </a:p>
      </dgm:t>
    </dgm:pt>
    <dgm:pt modelId="{66DBE02F-9E6B-4E06-9677-6AC6324DBE50}" type="parTrans" cxnId="{94D7D590-DD70-490A-A024-664B0F94F061}">
      <dgm:prSet/>
      <dgm:spPr/>
      <dgm:t>
        <a:bodyPr/>
        <a:lstStyle/>
        <a:p>
          <a:endParaRPr lang="en-US"/>
        </a:p>
      </dgm:t>
    </dgm:pt>
    <dgm:pt modelId="{87DBBB09-CD1A-4973-A537-E3B1094C2041}" type="sibTrans" cxnId="{94D7D590-DD70-490A-A024-664B0F94F061}">
      <dgm:prSet/>
      <dgm:spPr/>
      <dgm:t>
        <a:bodyPr/>
        <a:lstStyle/>
        <a:p>
          <a:endParaRPr lang="en-US"/>
        </a:p>
      </dgm:t>
    </dgm:pt>
    <dgm:pt modelId="{4AC93E56-CA1D-49C6-9977-8B71ED07D5BD}">
      <dgm:prSet custT="1"/>
      <dgm:spPr/>
      <dgm:t>
        <a:bodyPr/>
        <a:lstStyle/>
        <a:p>
          <a:pPr>
            <a:defRPr b="1"/>
          </a:pPr>
          <a:r>
            <a:rPr lang="en-GB" sz="2600" dirty="0"/>
            <a:t>2. Human Rights &amp; Conflict</a:t>
          </a:r>
          <a:endParaRPr lang="en-US" sz="2600" dirty="0"/>
        </a:p>
      </dgm:t>
    </dgm:pt>
    <dgm:pt modelId="{1CCBCE38-9726-43DA-BDE9-0F972A569C80}" type="parTrans" cxnId="{AC252CA7-703E-4968-8175-F8C3B67DCFDD}">
      <dgm:prSet/>
      <dgm:spPr/>
      <dgm:t>
        <a:bodyPr/>
        <a:lstStyle/>
        <a:p>
          <a:endParaRPr lang="en-US"/>
        </a:p>
      </dgm:t>
    </dgm:pt>
    <dgm:pt modelId="{91AB6F80-F61E-4F93-9808-B84136EB5ADC}" type="sibTrans" cxnId="{AC252CA7-703E-4968-8175-F8C3B67DCFDD}">
      <dgm:prSet/>
      <dgm:spPr/>
      <dgm:t>
        <a:bodyPr/>
        <a:lstStyle/>
        <a:p>
          <a:endParaRPr lang="en-US"/>
        </a:p>
      </dgm:t>
    </dgm:pt>
    <dgm:pt modelId="{6BC13173-33BB-426D-959D-6FEA6F5AC5C0}">
      <dgm:prSet custT="1"/>
      <dgm:spPr/>
      <dgm:t>
        <a:bodyPr/>
        <a:lstStyle/>
        <a:p>
          <a:r>
            <a:rPr lang="en-GB" sz="2400" dirty="0"/>
            <a:t>Rights &amp; Freedoms</a:t>
          </a:r>
          <a:endParaRPr lang="en-US" sz="2400" dirty="0"/>
        </a:p>
      </dgm:t>
    </dgm:pt>
    <dgm:pt modelId="{547257CD-B17A-4BC3-9912-1C0DC22DD582}" type="parTrans" cxnId="{49FFEFDC-5A74-4A5A-8FAA-5C88F413E804}">
      <dgm:prSet/>
      <dgm:spPr/>
      <dgm:t>
        <a:bodyPr/>
        <a:lstStyle/>
        <a:p>
          <a:endParaRPr lang="en-US"/>
        </a:p>
      </dgm:t>
    </dgm:pt>
    <dgm:pt modelId="{7D6B517D-46C6-4923-92B2-3669C7076941}" type="sibTrans" cxnId="{49FFEFDC-5A74-4A5A-8FAA-5C88F413E804}">
      <dgm:prSet/>
      <dgm:spPr/>
      <dgm:t>
        <a:bodyPr/>
        <a:lstStyle/>
        <a:p>
          <a:endParaRPr lang="en-US"/>
        </a:p>
      </dgm:t>
    </dgm:pt>
    <dgm:pt modelId="{09BCF871-46BC-469E-A3A3-13DD75674177}">
      <dgm:prSet custT="1"/>
      <dgm:spPr/>
      <dgm:t>
        <a:bodyPr/>
        <a:lstStyle/>
        <a:p>
          <a:r>
            <a:rPr lang="en-GB" sz="2400" dirty="0"/>
            <a:t>Positions vs. Interests</a:t>
          </a:r>
          <a:endParaRPr lang="en-US" sz="2400" dirty="0"/>
        </a:p>
      </dgm:t>
    </dgm:pt>
    <dgm:pt modelId="{63C5D9FC-39CC-46EB-9C7D-559A5CD728D5}" type="parTrans" cxnId="{1230A680-BFEB-48A6-8843-9D3B0AD6B030}">
      <dgm:prSet/>
      <dgm:spPr/>
      <dgm:t>
        <a:bodyPr/>
        <a:lstStyle/>
        <a:p>
          <a:endParaRPr lang="en-US"/>
        </a:p>
      </dgm:t>
    </dgm:pt>
    <dgm:pt modelId="{C1F39561-3A24-469E-B1DE-D4C55DF93392}" type="sibTrans" cxnId="{1230A680-BFEB-48A6-8843-9D3B0AD6B030}">
      <dgm:prSet/>
      <dgm:spPr/>
      <dgm:t>
        <a:bodyPr/>
        <a:lstStyle/>
        <a:p>
          <a:endParaRPr lang="en-US"/>
        </a:p>
      </dgm:t>
    </dgm:pt>
    <dgm:pt modelId="{8E43E633-7565-476E-ACC6-DED0BFDEFB92}">
      <dgm:prSet custT="1"/>
      <dgm:spPr/>
      <dgm:t>
        <a:bodyPr/>
        <a:lstStyle/>
        <a:p>
          <a:r>
            <a:rPr lang="en-GB" sz="2400" dirty="0"/>
            <a:t>Conflict Styles</a:t>
          </a:r>
          <a:endParaRPr lang="en-US" sz="2400" dirty="0"/>
        </a:p>
      </dgm:t>
    </dgm:pt>
    <dgm:pt modelId="{830387CB-347A-411B-AB96-21889AA6541B}" type="parTrans" cxnId="{512A8871-8F71-46B7-B312-EE0BF93FCB7F}">
      <dgm:prSet/>
      <dgm:spPr/>
      <dgm:t>
        <a:bodyPr/>
        <a:lstStyle/>
        <a:p>
          <a:endParaRPr lang="en-US"/>
        </a:p>
      </dgm:t>
    </dgm:pt>
    <dgm:pt modelId="{3A02D014-3F16-4A6D-81C2-A33BA0FB5881}" type="sibTrans" cxnId="{512A8871-8F71-46B7-B312-EE0BF93FCB7F}">
      <dgm:prSet/>
      <dgm:spPr/>
      <dgm:t>
        <a:bodyPr/>
        <a:lstStyle/>
        <a:p>
          <a:endParaRPr lang="en-US"/>
        </a:p>
      </dgm:t>
    </dgm:pt>
    <dgm:pt modelId="{DAC870A8-DD22-49F9-AB40-BC0CCE541E15}">
      <dgm:prSet custT="1"/>
      <dgm:spPr/>
      <dgm:t>
        <a:bodyPr/>
        <a:lstStyle/>
        <a:p>
          <a:pPr>
            <a:defRPr b="1"/>
          </a:pPr>
          <a:r>
            <a:rPr lang="en-GB" sz="2600" dirty="0">
              <a:solidFill>
                <a:schemeClr val="tx1">
                  <a:lumMod val="65000"/>
                  <a:lumOff val="35000"/>
                </a:schemeClr>
              </a:solidFill>
            </a:rPr>
            <a:t>3. Identity &amp; Leadership</a:t>
          </a:r>
          <a:endParaRPr lang="en-US" sz="2600" dirty="0">
            <a:solidFill>
              <a:schemeClr val="tx1">
                <a:lumMod val="65000"/>
                <a:lumOff val="35000"/>
              </a:schemeClr>
            </a:solidFill>
          </a:endParaRPr>
        </a:p>
      </dgm:t>
    </dgm:pt>
    <dgm:pt modelId="{0F907A62-1870-4787-B30B-875AC2A4A757}" type="parTrans" cxnId="{51AD1554-4534-4844-B831-F4D53D4F17F4}">
      <dgm:prSet/>
      <dgm:spPr/>
      <dgm:t>
        <a:bodyPr/>
        <a:lstStyle/>
        <a:p>
          <a:endParaRPr lang="en-US"/>
        </a:p>
      </dgm:t>
    </dgm:pt>
    <dgm:pt modelId="{5C8301FB-5E7D-4A8F-B793-2B789531B560}" type="sibTrans" cxnId="{51AD1554-4534-4844-B831-F4D53D4F17F4}">
      <dgm:prSet/>
      <dgm:spPr/>
      <dgm:t>
        <a:bodyPr/>
        <a:lstStyle/>
        <a:p>
          <a:endParaRPr lang="en-US"/>
        </a:p>
      </dgm:t>
    </dgm:pt>
    <dgm:pt modelId="{6BB63A5B-40A2-4E5E-823A-F56DE750E89D}">
      <dgm:prSet custT="1"/>
      <dgm:spPr/>
      <dgm:t>
        <a:bodyPr/>
        <a:lstStyle/>
        <a:p>
          <a:r>
            <a:rPr lang="en-GB" sz="2400" dirty="0">
              <a:solidFill>
                <a:schemeClr val="tx1">
                  <a:lumMod val="65000"/>
                  <a:lumOff val="35000"/>
                </a:schemeClr>
              </a:solidFill>
            </a:rPr>
            <a:t>Culture</a:t>
          </a:r>
          <a:endParaRPr lang="en-US" sz="2400" dirty="0">
            <a:solidFill>
              <a:schemeClr val="tx1">
                <a:lumMod val="65000"/>
                <a:lumOff val="35000"/>
              </a:schemeClr>
            </a:solidFill>
          </a:endParaRPr>
        </a:p>
      </dgm:t>
    </dgm:pt>
    <dgm:pt modelId="{E6BE8317-ED17-4606-AEE2-0F7DF83F8B88}" type="parTrans" cxnId="{41518E4C-8743-4D74-B451-D9B424C7DEDB}">
      <dgm:prSet/>
      <dgm:spPr/>
      <dgm:t>
        <a:bodyPr/>
        <a:lstStyle/>
        <a:p>
          <a:endParaRPr lang="en-US"/>
        </a:p>
      </dgm:t>
    </dgm:pt>
    <dgm:pt modelId="{9CCFE8DB-54E7-405C-B6DE-D8366B9061C3}" type="sibTrans" cxnId="{41518E4C-8743-4D74-B451-D9B424C7DEDB}">
      <dgm:prSet/>
      <dgm:spPr/>
      <dgm:t>
        <a:bodyPr/>
        <a:lstStyle/>
        <a:p>
          <a:endParaRPr lang="en-US"/>
        </a:p>
      </dgm:t>
    </dgm:pt>
    <dgm:pt modelId="{7AA53180-AD57-4A58-BBA8-1CEF2CA705B1}">
      <dgm:prSet custT="1"/>
      <dgm:spPr/>
      <dgm:t>
        <a:bodyPr/>
        <a:lstStyle/>
        <a:p>
          <a:r>
            <a:rPr lang="en-GB" sz="2400" dirty="0">
              <a:solidFill>
                <a:schemeClr val="tx1">
                  <a:lumMod val="65000"/>
                  <a:lumOff val="35000"/>
                </a:schemeClr>
              </a:solidFill>
            </a:rPr>
            <a:t>Gender Roles/</a:t>
          </a:r>
          <a:br>
            <a:rPr lang="en-GB" sz="2400" dirty="0">
              <a:solidFill>
                <a:schemeClr val="tx1">
                  <a:lumMod val="65000"/>
                  <a:lumOff val="35000"/>
                </a:schemeClr>
              </a:solidFill>
            </a:rPr>
          </a:br>
          <a:r>
            <a:rPr lang="en-GB" sz="2400" dirty="0">
              <a:solidFill>
                <a:schemeClr val="tx1">
                  <a:lumMod val="65000"/>
                  <a:lumOff val="35000"/>
                </a:schemeClr>
              </a:solidFill>
            </a:rPr>
            <a:t>Awareness</a:t>
          </a:r>
          <a:endParaRPr lang="en-US" sz="2400" dirty="0">
            <a:solidFill>
              <a:schemeClr val="tx1">
                <a:lumMod val="65000"/>
                <a:lumOff val="35000"/>
              </a:schemeClr>
            </a:solidFill>
          </a:endParaRPr>
        </a:p>
      </dgm:t>
    </dgm:pt>
    <dgm:pt modelId="{A0843893-9084-4654-8B86-05DFE09116B0}" type="parTrans" cxnId="{5EA95B32-C275-42B8-9327-C92B686E3495}">
      <dgm:prSet/>
      <dgm:spPr/>
      <dgm:t>
        <a:bodyPr/>
        <a:lstStyle/>
        <a:p>
          <a:endParaRPr lang="en-US"/>
        </a:p>
      </dgm:t>
    </dgm:pt>
    <dgm:pt modelId="{314A19DB-1029-4908-9682-4F376D83FF81}" type="sibTrans" cxnId="{5EA95B32-C275-42B8-9327-C92B686E3495}">
      <dgm:prSet/>
      <dgm:spPr/>
      <dgm:t>
        <a:bodyPr/>
        <a:lstStyle/>
        <a:p>
          <a:endParaRPr lang="en-US"/>
        </a:p>
      </dgm:t>
    </dgm:pt>
    <dgm:pt modelId="{E5A83D20-CEA9-4BF4-99D8-7CC75B1AAF35}">
      <dgm:prSet custT="1"/>
      <dgm:spPr/>
      <dgm:t>
        <a:bodyPr/>
        <a:lstStyle/>
        <a:p>
          <a:r>
            <a:rPr lang="en-GB" sz="2400" dirty="0">
              <a:solidFill>
                <a:schemeClr val="tx1">
                  <a:lumMod val="65000"/>
                  <a:lumOff val="35000"/>
                </a:schemeClr>
              </a:solidFill>
            </a:rPr>
            <a:t>Prejudice/</a:t>
          </a:r>
          <a:br>
            <a:rPr lang="en-GB" sz="2400" dirty="0">
              <a:solidFill>
                <a:schemeClr val="tx1">
                  <a:lumMod val="65000"/>
                  <a:lumOff val="35000"/>
                </a:schemeClr>
              </a:solidFill>
            </a:rPr>
          </a:br>
          <a:r>
            <a:rPr lang="en-GB" sz="2400" dirty="0">
              <a:solidFill>
                <a:schemeClr val="tx1">
                  <a:lumMod val="65000"/>
                  <a:lumOff val="35000"/>
                </a:schemeClr>
              </a:solidFill>
            </a:rPr>
            <a:t>Discrimination</a:t>
          </a:r>
          <a:endParaRPr lang="en-US" sz="2400" dirty="0">
            <a:solidFill>
              <a:schemeClr val="tx1">
                <a:lumMod val="65000"/>
                <a:lumOff val="35000"/>
              </a:schemeClr>
            </a:solidFill>
          </a:endParaRPr>
        </a:p>
      </dgm:t>
    </dgm:pt>
    <dgm:pt modelId="{93C3A144-FFDB-4999-8A2D-5E15807F6B92}" type="parTrans" cxnId="{F7677FC7-9301-489A-8DA0-28E9DE37BAA5}">
      <dgm:prSet/>
      <dgm:spPr/>
      <dgm:t>
        <a:bodyPr/>
        <a:lstStyle/>
        <a:p>
          <a:endParaRPr lang="en-US"/>
        </a:p>
      </dgm:t>
    </dgm:pt>
    <dgm:pt modelId="{59466259-5C63-434B-A7C6-F6C4EFD1D1A9}" type="sibTrans" cxnId="{F7677FC7-9301-489A-8DA0-28E9DE37BAA5}">
      <dgm:prSet/>
      <dgm:spPr/>
      <dgm:t>
        <a:bodyPr/>
        <a:lstStyle/>
        <a:p>
          <a:endParaRPr lang="en-US"/>
        </a:p>
      </dgm:t>
    </dgm:pt>
    <dgm:pt modelId="{0D638E1F-2B18-46B9-9DA2-757970BF7D33}">
      <dgm:prSet custT="1"/>
      <dgm:spPr/>
      <dgm:t>
        <a:bodyPr/>
        <a:lstStyle/>
        <a:p>
          <a:pPr>
            <a:defRPr b="1"/>
          </a:pPr>
          <a:r>
            <a:rPr lang="en-GB" sz="2600" dirty="0">
              <a:solidFill>
                <a:schemeClr val="tx1">
                  <a:lumMod val="65000"/>
                  <a:lumOff val="35000"/>
                </a:schemeClr>
              </a:solidFill>
            </a:rPr>
            <a:t>4. Confidence Building</a:t>
          </a:r>
          <a:endParaRPr lang="en-US" sz="2600" dirty="0">
            <a:solidFill>
              <a:schemeClr val="tx1">
                <a:lumMod val="65000"/>
                <a:lumOff val="35000"/>
              </a:schemeClr>
            </a:solidFill>
          </a:endParaRPr>
        </a:p>
      </dgm:t>
    </dgm:pt>
    <dgm:pt modelId="{3E9AC21B-AC0B-4791-9B5B-92241D1DBD7F}" type="parTrans" cxnId="{24A74D35-1A44-4036-869A-F02E97424912}">
      <dgm:prSet/>
      <dgm:spPr/>
      <dgm:t>
        <a:bodyPr/>
        <a:lstStyle/>
        <a:p>
          <a:endParaRPr lang="en-US"/>
        </a:p>
      </dgm:t>
    </dgm:pt>
    <dgm:pt modelId="{D3C3E535-5E7A-454B-8C43-55B193679B8F}" type="sibTrans" cxnId="{24A74D35-1A44-4036-869A-F02E97424912}">
      <dgm:prSet/>
      <dgm:spPr/>
      <dgm:t>
        <a:bodyPr/>
        <a:lstStyle/>
        <a:p>
          <a:endParaRPr lang="en-US"/>
        </a:p>
      </dgm:t>
    </dgm:pt>
    <dgm:pt modelId="{9F09366F-32ED-41E5-A4B8-A0AE1D0F7120}">
      <dgm:prSet custT="1"/>
      <dgm:spPr/>
      <dgm:t>
        <a:bodyPr/>
        <a:lstStyle/>
        <a:p>
          <a:r>
            <a:rPr lang="en-GB" sz="2400" dirty="0">
              <a:solidFill>
                <a:schemeClr val="tx1">
                  <a:lumMod val="65000"/>
                  <a:lumOff val="35000"/>
                </a:schemeClr>
              </a:solidFill>
            </a:rPr>
            <a:t>Values</a:t>
          </a:r>
          <a:endParaRPr lang="en-US" sz="2400" dirty="0">
            <a:solidFill>
              <a:schemeClr val="tx1">
                <a:lumMod val="65000"/>
                <a:lumOff val="35000"/>
              </a:schemeClr>
            </a:solidFill>
          </a:endParaRPr>
        </a:p>
      </dgm:t>
    </dgm:pt>
    <dgm:pt modelId="{0DA06DC4-71A8-42D0-9F47-4716F3C7F6EF}" type="parTrans" cxnId="{57E0B661-B4C6-484A-997F-707D5866A070}">
      <dgm:prSet/>
      <dgm:spPr/>
      <dgm:t>
        <a:bodyPr/>
        <a:lstStyle/>
        <a:p>
          <a:endParaRPr lang="en-US"/>
        </a:p>
      </dgm:t>
    </dgm:pt>
    <dgm:pt modelId="{738FAF7E-C2F7-41EC-B30D-23CB549C529B}" type="sibTrans" cxnId="{57E0B661-B4C6-484A-997F-707D5866A070}">
      <dgm:prSet/>
      <dgm:spPr/>
      <dgm:t>
        <a:bodyPr/>
        <a:lstStyle/>
        <a:p>
          <a:endParaRPr lang="en-US"/>
        </a:p>
      </dgm:t>
    </dgm:pt>
    <dgm:pt modelId="{EE39D8A6-4231-434A-A1FC-D0364D343C15}">
      <dgm:prSet custT="1"/>
      <dgm:spPr/>
      <dgm:t>
        <a:bodyPr/>
        <a:lstStyle/>
        <a:p>
          <a:r>
            <a:rPr lang="en-GB" sz="2400" dirty="0">
              <a:solidFill>
                <a:schemeClr val="tx1">
                  <a:lumMod val="65000"/>
                  <a:lumOff val="35000"/>
                </a:schemeClr>
              </a:solidFill>
            </a:rPr>
            <a:t>Attitude</a:t>
          </a:r>
        </a:p>
        <a:p>
          <a:r>
            <a:rPr lang="en-GB" sz="2400" dirty="0">
              <a:solidFill>
                <a:schemeClr val="tx1">
                  <a:lumMod val="65000"/>
                  <a:lumOff val="35000"/>
                </a:schemeClr>
              </a:solidFill>
            </a:rPr>
            <a:t>Behaviour</a:t>
          </a:r>
          <a:endParaRPr lang="en-US" sz="2400" dirty="0">
            <a:solidFill>
              <a:schemeClr val="tx1">
                <a:lumMod val="65000"/>
                <a:lumOff val="35000"/>
              </a:schemeClr>
            </a:solidFill>
          </a:endParaRPr>
        </a:p>
      </dgm:t>
    </dgm:pt>
    <dgm:pt modelId="{72B8D221-729D-4DAB-9AC5-238DBE13DB00}" type="parTrans" cxnId="{EE5879A5-AC71-46DD-ABF5-49DEBEE90114}">
      <dgm:prSet/>
      <dgm:spPr/>
      <dgm:t>
        <a:bodyPr/>
        <a:lstStyle/>
        <a:p>
          <a:endParaRPr lang="en-US"/>
        </a:p>
      </dgm:t>
    </dgm:pt>
    <dgm:pt modelId="{B33AEE13-89F9-4EB1-B519-92B2B5E38A0A}" type="sibTrans" cxnId="{EE5879A5-AC71-46DD-ABF5-49DEBEE90114}">
      <dgm:prSet/>
      <dgm:spPr/>
      <dgm:t>
        <a:bodyPr/>
        <a:lstStyle/>
        <a:p>
          <a:endParaRPr lang="en-US"/>
        </a:p>
      </dgm:t>
    </dgm:pt>
    <dgm:pt modelId="{C09BA8D0-F40A-4CAD-959E-0CD7845043C3}">
      <dgm:prSet custT="1"/>
      <dgm:spPr/>
      <dgm:t>
        <a:bodyPr/>
        <a:lstStyle/>
        <a:p>
          <a:pPr>
            <a:defRPr b="1"/>
          </a:pPr>
          <a:r>
            <a:rPr lang="en-GB" sz="2600" dirty="0">
              <a:solidFill>
                <a:schemeClr val="tx1">
                  <a:lumMod val="65000"/>
                  <a:lumOff val="35000"/>
                </a:schemeClr>
              </a:solidFill>
            </a:rPr>
            <a:t>5. “What’s Next?” </a:t>
          </a:r>
          <a:endParaRPr lang="en-US" sz="2600" dirty="0">
            <a:solidFill>
              <a:schemeClr val="tx1">
                <a:lumMod val="65000"/>
                <a:lumOff val="35000"/>
              </a:schemeClr>
            </a:solidFill>
          </a:endParaRPr>
        </a:p>
      </dgm:t>
    </dgm:pt>
    <dgm:pt modelId="{9A3E74A6-7F8E-43CF-8A32-63957A8F434D}" type="parTrans" cxnId="{B7A9ED52-7BB9-4478-AC60-8EBD1A656BAC}">
      <dgm:prSet/>
      <dgm:spPr/>
      <dgm:t>
        <a:bodyPr/>
        <a:lstStyle/>
        <a:p>
          <a:endParaRPr lang="en-US"/>
        </a:p>
      </dgm:t>
    </dgm:pt>
    <dgm:pt modelId="{5E73BBDF-A8D6-46D9-A4DF-D85847FFDEE5}" type="sibTrans" cxnId="{B7A9ED52-7BB9-4478-AC60-8EBD1A656BAC}">
      <dgm:prSet/>
      <dgm:spPr/>
      <dgm:t>
        <a:bodyPr/>
        <a:lstStyle/>
        <a:p>
          <a:endParaRPr lang="en-US"/>
        </a:p>
      </dgm:t>
    </dgm:pt>
    <dgm:pt modelId="{F657DF81-2A6F-40FC-92B6-E63219F2954A}">
      <dgm:prSet custT="1"/>
      <dgm:spPr/>
      <dgm:t>
        <a:bodyPr/>
        <a:lstStyle/>
        <a:p>
          <a:r>
            <a:rPr lang="en-GB" sz="2400" dirty="0">
              <a:solidFill>
                <a:schemeClr val="tx1">
                  <a:lumMod val="65000"/>
                  <a:lumOff val="35000"/>
                </a:schemeClr>
              </a:solidFill>
            </a:rPr>
            <a:t>Positionality</a:t>
          </a:r>
          <a:endParaRPr lang="en-US" sz="2400" dirty="0">
            <a:solidFill>
              <a:schemeClr val="tx1">
                <a:lumMod val="65000"/>
                <a:lumOff val="35000"/>
              </a:schemeClr>
            </a:solidFill>
          </a:endParaRPr>
        </a:p>
      </dgm:t>
    </dgm:pt>
    <dgm:pt modelId="{2C48C4CC-9227-4B29-A2B0-B903AC59FA3F}" type="parTrans" cxnId="{9D2CDC9C-B664-42D7-9DF7-549FA1C85AFE}">
      <dgm:prSet/>
      <dgm:spPr/>
      <dgm:t>
        <a:bodyPr/>
        <a:lstStyle/>
        <a:p>
          <a:endParaRPr lang="en-US"/>
        </a:p>
      </dgm:t>
    </dgm:pt>
    <dgm:pt modelId="{295E7CE7-89BA-46A1-89B3-3FAF68579170}" type="sibTrans" cxnId="{9D2CDC9C-B664-42D7-9DF7-549FA1C85AFE}">
      <dgm:prSet/>
      <dgm:spPr/>
      <dgm:t>
        <a:bodyPr/>
        <a:lstStyle/>
        <a:p>
          <a:endParaRPr lang="en-US"/>
        </a:p>
      </dgm:t>
    </dgm:pt>
    <dgm:pt modelId="{59E60A8D-3876-4B2C-9CD0-2BA2054B8FC9}">
      <dgm:prSet custT="1"/>
      <dgm:spPr/>
      <dgm:t>
        <a:bodyPr/>
        <a:lstStyle/>
        <a:p>
          <a:r>
            <a:rPr lang="en-GB" sz="2400" dirty="0">
              <a:solidFill>
                <a:schemeClr val="tx1">
                  <a:lumMod val="65000"/>
                  <a:lumOff val="35000"/>
                </a:schemeClr>
              </a:solidFill>
            </a:rPr>
            <a:t>Future</a:t>
          </a:r>
          <a:endParaRPr lang="en-US" sz="2400" dirty="0">
            <a:solidFill>
              <a:schemeClr val="tx1">
                <a:lumMod val="65000"/>
                <a:lumOff val="35000"/>
              </a:schemeClr>
            </a:solidFill>
          </a:endParaRPr>
        </a:p>
      </dgm:t>
    </dgm:pt>
    <dgm:pt modelId="{91DB7A05-64B1-4B37-9ADE-344D21E1ED0D}" type="parTrans" cxnId="{7F8D7A6F-BDAB-4A6D-85C8-B19B36DFA785}">
      <dgm:prSet/>
      <dgm:spPr/>
      <dgm:t>
        <a:bodyPr/>
        <a:lstStyle/>
        <a:p>
          <a:endParaRPr lang="en-US"/>
        </a:p>
      </dgm:t>
    </dgm:pt>
    <dgm:pt modelId="{7E67B505-BECB-4DDE-AFC6-01B2206743B2}" type="sibTrans" cxnId="{7F8D7A6F-BDAB-4A6D-85C8-B19B36DFA785}">
      <dgm:prSet/>
      <dgm:spPr/>
      <dgm:t>
        <a:bodyPr/>
        <a:lstStyle/>
        <a:p>
          <a:endParaRPr lang="en-US"/>
        </a:p>
      </dgm:t>
    </dgm:pt>
    <dgm:pt modelId="{E13574AF-4A41-4D89-9676-22FF28E78AE6}">
      <dgm:prSet custT="1"/>
      <dgm:spPr/>
      <dgm:t>
        <a:bodyPr/>
        <a:lstStyle/>
        <a:p>
          <a:r>
            <a:rPr lang="en-GB" sz="2400" dirty="0">
              <a:solidFill>
                <a:schemeClr val="tx1">
                  <a:lumMod val="65000"/>
                  <a:lumOff val="35000"/>
                </a:schemeClr>
              </a:solidFill>
            </a:rPr>
            <a:t>Feedback/</a:t>
          </a:r>
          <a:br>
            <a:rPr lang="en-GB" sz="2400" dirty="0">
              <a:solidFill>
                <a:schemeClr val="tx1">
                  <a:lumMod val="65000"/>
                  <a:lumOff val="35000"/>
                </a:schemeClr>
              </a:solidFill>
            </a:rPr>
          </a:br>
          <a:r>
            <a:rPr lang="en-GB" sz="2400" dirty="0">
              <a:solidFill>
                <a:schemeClr val="tx1">
                  <a:lumMod val="65000"/>
                  <a:lumOff val="35000"/>
                </a:schemeClr>
              </a:solidFill>
            </a:rPr>
            <a:t>Evaluation</a:t>
          </a:r>
          <a:endParaRPr lang="en-US" sz="2400" dirty="0">
            <a:solidFill>
              <a:schemeClr val="tx1">
                <a:lumMod val="65000"/>
                <a:lumOff val="35000"/>
              </a:schemeClr>
            </a:solidFill>
          </a:endParaRPr>
        </a:p>
      </dgm:t>
    </dgm:pt>
    <dgm:pt modelId="{6FC129F3-8394-4DA5-84CA-4D7E85BF39B2}" type="parTrans" cxnId="{283FE0AB-A794-45DC-B477-2BBE1C029F5C}">
      <dgm:prSet/>
      <dgm:spPr/>
      <dgm:t>
        <a:bodyPr/>
        <a:lstStyle/>
        <a:p>
          <a:endParaRPr lang="en-US"/>
        </a:p>
      </dgm:t>
    </dgm:pt>
    <dgm:pt modelId="{D2F61240-877C-46B7-9EFA-6EF3F7CA74E3}" type="sibTrans" cxnId="{283FE0AB-A794-45DC-B477-2BBE1C029F5C}">
      <dgm:prSet/>
      <dgm:spPr/>
      <dgm:t>
        <a:bodyPr/>
        <a:lstStyle/>
        <a:p>
          <a:endParaRPr lang="en-US"/>
        </a:p>
      </dgm:t>
    </dgm:pt>
    <dgm:pt modelId="{86A6B11C-83AD-4295-ACE8-2A662E95DF61}" type="pres">
      <dgm:prSet presAssocID="{E05D2F82-05F8-4C9B-8527-1685FC14AD49}" presName="root" presStyleCnt="0">
        <dgm:presLayoutVars>
          <dgm:dir/>
          <dgm:resizeHandles val="exact"/>
        </dgm:presLayoutVars>
      </dgm:prSet>
      <dgm:spPr/>
      <dgm:t>
        <a:bodyPr/>
        <a:lstStyle/>
        <a:p>
          <a:endParaRPr lang="el-GR"/>
        </a:p>
      </dgm:t>
    </dgm:pt>
    <dgm:pt modelId="{BF915690-E80A-4BBC-B97A-1426928B2216}" type="pres">
      <dgm:prSet presAssocID="{C1CC6881-E5FD-421A-8936-E0E63B608BC0}" presName="compNode" presStyleCnt="0"/>
      <dgm:spPr/>
    </dgm:pt>
    <dgm:pt modelId="{B8F491C7-2FA8-4185-8124-11712E376070}" type="pres">
      <dgm:prSet presAssocID="{C1CC6881-E5FD-421A-8936-E0E63B608BC0}"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l-GR"/>
        </a:p>
      </dgm:t>
      <dgm:extLst>
        <a:ext uri="{E40237B7-FDA0-4F09-8148-C483321AD2D9}">
          <dgm14:cNvPr xmlns:dgm14="http://schemas.microsoft.com/office/drawing/2010/diagram" id="0" name="" descr="Scales of Justice"/>
        </a:ext>
      </dgm:extLst>
    </dgm:pt>
    <dgm:pt modelId="{68077040-1E10-45C6-B67C-A4D8B713729D}" type="pres">
      <dgm:prSet presAssocID="{C1CC6881-E5FD-421A-8936-E0E63B608BC0}" presName="iconSpace" presStyleCnt="0"/>
      <dgm:spPr/>
    </dgm:pt>
    <dgm:pt modelId="{5CD107DB-4273-4B2E-8B84-5B0106FAB812}" type="pres">
      <dgm:prSet presAssocID="{C1CC6881-E5FD-421A-8936-E0E63B608BC0}" presName="parTx" presStyleLbl="revTx" presStyleIdx="0" presStyleCnt="10">
        <dgm:presLayoutVars>
          <dgm:chMax val="0"/>
          <dgm:chPref val="0"/>
        </dgm:presLayoutVars>
      </dgm:prSet>
      <dgm:spPr/>
      <dgm:t>
        <a:bodyPr/>
        <a:lstStyle/>
        <a:p>
          <a:endParaRPr lang="el-GR"/>
        </a:p>
      </dgm:t>
    </dgm:pt>
    <dgm:pt modelId="{F577ED25-73A7-4947-9E01-ACCF0DE3910A}" type="pres">
      <dgm:prSet presAssocID="{C1CC6881-E5FD-421A-8936-E0E63B608BC0}" presName="txSpace" presStyleCnt="0"/>
      <dgm:spPr/>
    </dgm:pt>
    <dgm:pt modelId="{ED75EF3A-B071-44C1-8B69-BCC8CC5CF2F8}" type="pres">
      <dgm:prSet presAssocID="{C1CC6881-E5FD-421A-8936-E0E63B608BC0}" presName="desTx" presStyleLbl="revTx" presStyleIdx="1" presStyleCnt="10">
        <dgm:presLayoutVars/>
      </dgm:prSet>
      <dgm:spPr/>
      <dgm:t>
        <a:bodyPr/>
        <a:lstStyle/>
        <a:p>
          <a:endParaRPr lang="el-GR"/>
        </a:p>
      </dgm:t>
    </dgm:pt>
    <dgm:pt modelId="{C6857534-4003-4E20-9511-6F98C974BF95}" type="pres">
      <dgm:prSet presAssocID="{DF29F00A-5B62-47B3-9F17-F4ED7DDEB300}" presName="sibTrans" presStyleCnt="0"/>
      <dgm:spPr/>
    </dgm:pt>
    <dgm:pt modelId="{2539554E-B133-4A0E-AA7B-5EB74B1245D8}" type="pres">
      <dgm:prSet presAssocID="{4AC93E56-CA1D-49C6-9977-8B71ED07D5BD}" presName="compNode" presStyleCnt="0"/>
      <dgm:spPr/>
    </dgm:pt>
    <dgm:pt modelId="{75DDB431-801E-4EDB-A0A4-7796D4D99981}" type="pres">
      <dgm:prSet presAssocID="{4AC93E56-CA1D-49C6-9977-8B71ED07D5BD}"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l-GR"/>
        </a:p>
      </dgm:t>
      <dgm:extLst>
        <a:ext uri="{E40237B7-FDA0-4F09-8148-C483321AD2D9}">
          <dgm14:cNvPr xmlns:dgm14="http://schemas.microsoft.com/office/drawing/2010/diagram" id="0" name="" descr="Venn Diagram"/>
        </a:ext>
      </dgm:extLst>
    </dgm:pt>
    <dgm:pt modelId="{59CE4384-4069-4B34-8085-0D37C7E122A6}" type="pres">
      <dgm:prSet presAssocID="{4AC93E56-CA1D-49C6-9977-8B71ED07D5BD}" presName="iconSpace" presStyleCnt="0"/>
      <dgm:spPr/>
    </dgm:pt>
    <dgm:pt modelId="{E986A4B5-9077-4B13-9909-211010AB0B2D}" type="pres">
      <dgm:prSet presAssocID="{4AC93E56-CA1D-49C6-9977-8B71ED07D5BD}" presName="parTx" presStyleLbl="revTx" presStyleIdx="2" presStyleCnt="10">
        <dgm:presLayoutVars>
          <dgm:chMax val="0"/>
          <dgm:chPref val="0"/>
        </dgm:presLayoutVars>
      </dgm:prSet>
      <dgm:spPr/>
      <dgm:t>
        <a:bodyPr/>
        <a:lstStyle/>
        <a:p>
          <a:endParaRPr lang="el-GR"/>
        </a:p>
      </dgm:t>
    </dgm:pt>
    <dgm:pt modelId="{B71E5C5F-CBEB-40BB-B7AD-89D3697F3235}" type="pres">
      <dgm:prSet presAssocID="{4AC93E56-CA1D-49C6-9977-8B71ED07D5BD}" presName="txSpace" presStyleCnt="0"/>
      <dgm:spPr/>
    </dgm:pt>
    <dgm:pt modelId="{7E4B4549-5E63-4261-BF17-5C54DD8BC5F9}" type="pres">
      <dgm:prSet presAssocID="{4AC93E56-CA1D-49C6-9977-8B71ED07D5BD}" presName="desTx" presStyleLbl="revTx" presStyleIdx="3" presStyleCnt="10">
        <dgm:presLayoutVars/>
      </dgm:prSet>
      <dgm:spPr/>
      <dgm:t>
        <a:bodyPr/>
        <a:lstStyle/>
        <a:p>
          <a:endParaRPr lang="el-GR"/>
        </a:p>
      </dgm:t>
    </dgm:pt>
    <dgm:pt modelId="{8CCCDA0B-DC69-4331-B407-649AAD10D520}" type="pres">
      <dgm:prSet presAssocID="{91AB6F80-F61E-4F93-9808-B84136EB5ADC}" presName="sibTrans" presStyleCnt="0"/>
      <dgm:spPr/>
    </dgm:pt>
    <dgm:pt modelId="{B18D5CEE-3FB8-48AE-9E87-6661D309C5E4}" type="pres">
      <dgm:prSet presAssocID="{DAC870A8-DD22-49F9-AB40-BC0CCE541E15}" presName="compNode" presStyleCnt="0"/>
      <dgm:spPr/>
    </dgm:pt>
    <dgm:pt modelId="{D98C81A3-B3CE-43B3-BA0F-87F433725C17}" type="pres">
      <dgm:prSet presAssocID="{DAC870A8-DD22-49F9-AB40-BC0CCE541E15}"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l-GR"/>
        </a:p>
      </dgm:t>
      <dgm:extLst>
        <a:ext uri="{E40237B7-FDA0-4F09-8148-C483321AD2D9}">
          <dgm14:cNvPr xmlns:dgm14="http://schemas.microsoft.com/office/drawing/2010/diagram" id="0" name="" descr="Group"/>
        </a:ext>
      </dgm:extLst>
    </dgm:pt>
    <dgm:pt modelId="{2FEC7EC2-C857-41C6-A207-829D96F054F5}" type="pres">
      <dgm:prSet presAssocID="{DAC870A8-DD22-49F9-AB40-BC0CCE541E15}" presName="iconSpace" presStyleCnt="0"/>
      <dgm:spPr/>
    </dgm:pt>
    <dgm:pt modelId="{58EC86A5-83EB-4474-BDB4-FD6CE32979A3}" type="pres">
      <dgm:prSet presAssocID="{DAC870A8-DD22-49F9-AB40-BC0CCE541E15}" presName="parTx" presStyleLbl="revTx" presStyleIdx="4" presStyleCnt="10">
        <dgm:presLayoutVars>
          <dgm:chMax val="0"/>
          <dgm:chPref val="0"/>
        </dgm:presLayoutVars>
      </dgm:prSet>
      <dgm:spPr/>
      <dgm:t>
        <a:bodyPr/>
        <a:lstStyle/>
        <a:p>
          <a:endParaRPr lang="el-GR"/>
        </a:p>
      </dgm:t>
    </dgm:pt>
    <dgm:pt modelId="{01D8FCDD-2DBA-4320-8ECE-AC94E15E4DF8}" type="pres">
      <dgm:prSet presAssocID="{DAC870A8-DD22-49F9-AB40-BC0CCE541E15}" presName="txSpace" presStyleCnt="0"/>
      <dgm:spPr/>
    </dgm:pt>
    <dgm:pt modelId="{BE2A8CFB-B8A7-4BAF-89DF-39D28BB1681A}" type="pres">
      <dgm:prSet presAssocID="{DAC870A8-DD22-49F9-AB40-BC0CCE541E15}" presName="desTx" presStyleLbl="revTx" presStyleIdx="5" presStyleCnt="10" custScaleX="125080">
        <dgm:presLayoutVars/>
      </dgm:prSet>
      <dgm:spPr/>
      <dgm:t>
        <a:bodyPr/>
        <a:lstStyle/>
        <a:p>
          <a:endParaRPr lang="el-GR"/>
        </a:p>
      </dgm:t>
    </dgm:pt>
    <dgm:pt modelId="{243BE516-12FF-4A33-BDC2-6FD5AA01F9E4}" type="pres">
      <dgm:prSet presAssocID="{5C8301FB-5E7D-4A8F-B793-2B789531B560}" presName="sibTrans" presStyleCnt="0"/>
      <dgm:spPr/>
    </dgm:pt>
    <dgm:pt modelId="{106413B5-90FA-4C62-95A2-949872D556E3}" type="pres">
      <dgm:prSet presAssocID="{0D638E1F-2B18-46B9-9DA2-757970BF7D33}" presName="compNode" presStyleCnt="0"/>
      <dgm:spPr/>
    </dgm:pt>
    <dgm:pt modelId="{0C8E07D4-2329-4669-BD8B-62DA12B8678B}" type="pres">
      <dgm:prSet presAssocID="{0D638E1F-2B18-46B9-9DA2-757970BF7D33}"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l-GR"/>
        </a:p>
      </dgm:t>
      <dgm:extLst>
        <a:ext uri="{E40237B7-FDA0-4F09-8148-C483321AD2D9}">
          <dgm14:cNvPr xmlns:dgm14="http://schemas.microsoft.com/office/drawing/2010/diagram" id="0" name="" descr="Smiling Face with No Fill"/>
        </a:ext>
      </dgm:extLst>
    </dgm:pt>
    <dgm:pt modelId="{6E2793B9-4A79-497B-BD12-600FE01375F1}" type="pres">
      <dgm:prSet presAssocID="{0D638E1F-2B18-46B9-9DA2-757970BF7D33}" presName="iconSpace" presStyleCnt="0"/>
      <dgm:spPr/>
    </dgm:pt>
    <dgm:pt modelId="{BADA7D22-7B3F-4E35-A443-DA2D4E8C61A6}" type="pres">
      <dgm:prSet presAssocID="{0D638E1F-2B18-46B9-9DA2-757970BF7D33}" presName="parTx" presStyleLbl="revTx" presStyleIdx="6" presStyleCnt="10" custLinFactNeighborX="1358">
        <dgm:presLayoutVars>
          <dgm:chMax val="0"/>
          <dgm:chPref val="0"/>
        </dgm:presLayoutVars>
      </dgm:prSet>
      <dgm:spPr/>
      <dgm:t>
        <a:bodyPr/>
        <a:lstStyle/>
        <a:p>
          <a:endParaRPr lang="el-GR"/>
        </a:p>
      </dgm:t>
    </dgm:pt>
    <dgm:pt modelId="{92232C1C-B553-405B-8C86-6D85DE7BC5E8}" type="pres">
      <dgm:prSet presAssocID="{0D638E1F-2B18-46B9-9DA2-757970BF7D33}" presName="txSpace" presStyleCnt="0"/>
      <dgm:spPr/>
    </dgm:pt>
    <dgm:pt modelId="{D1EB2FCA-E47A-42FC-ACAD-2F0BA20A717C}" type="pres">
      <dgm:prSet presAssocID="{0D638E1F-2B18-46B9-9DA2-757970BF7D33}" presName="desTx" presStyleLbl="revTx" presStyleIdx="7" presStyleCnt="10">
        <dgm:presLayoutVars/>
      </dgm:prSet>
      <dgm:spPr/>
      <dgm:t>
        <a:bodyPr/>
        <a:lstStyle/>
        <a:p>
          <a:endParaRPr lang="el-GR"/>
        </a:p>
      </dgm:t>
    </dgm:pt>
    <dgm:pt modelId="{1F475399-991A-45FC-A8F7-A6E7FF3D05B4}" type="pres">
      <dgm:prSet presAssocID="{D3C3E535-5E7A-454B-8C43-55B193679B8F}" presName="sibTrans" presStyleCnt="0"/>
      <dgm:spPr/>
    </dgm:pt>
    <dgm:pt modelId="{CF24E619-5C0A-44CF-9A00-D42C21AD6C9F}" type="pres">
      <dgm:prSet presAssocID="{C09BA8D0-F40A-4CAD-959E-0CD7845043C3}" presName="compNode" presStyleCnt="0"/>
      <dgm:spPr/>
    </dgm:pt>
    <dgm:pt modelId="{1C663FEA-E632-456A-913F-0222C6685563}" type="pres">
      <dgm:prSet presAssocID="{C09BA8D0-F40A-4CAD-959E-0CD7845043C3}"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l-GR"/>
        </a:p>
      </dgm:t>
      <dgm:extLst>
        <a:ext uri="{E40237B7-FDA0-4F09-8148-C483321AD2D9}">
          <dgm14:cNvPr xmlns:dgm14="http://schemas.microsoft.com/office/drawing/2010/diagram" id="0" name="" descr="Questions"/>
        </a:ext>
      </dgm:extLst>
    </dgm:pt>
    <dgm:pt modelId="{45D27D5E-EC82-4463-84C7-BE5CA0DAD22B}" type="pres">
      <dgm:prSet presAssocID="{C09BA8D0-F40A-4CAD-959E-0CD7845043C3}" presName="iconSpace" presStyleCnt="0"/>
      <dgm:spPr/>
    </dgm:pt>
    <dgm:pt modelId="{D6841ACF-48BD-4F70-B4B7-384EAF3DAB93}" type="pres">
      <dgm:prSet presAssocID="{C09BA8D0-F40A-4CAD-959E-0CD7845043C3}" presName="parTx" presStyleLbl="revTx" presStyleIdx="8" presStyleCnt="10">
        <dgm:presLayoutVars>
          <dgm:chMax val="0"/>
          <dgm:chPref val="0"/>
        </dgm:presLayoutVars>
      </dgm:prSet>
      <dgm:spPr/>
      <dgm:t>
        <a:bodyPr/>
        <a:lstStyle/>
        <a:p>
          <a:endParaRPr lang="el-GR"/>
        </a:p>
      </dgm:t>
    </dgm:pt>
    <dgm:pt modelId="{6AE4FFF1-E8FA-42D0-9E90-280CAC045581}" type="pres">
      <dgm:prSet presAssocID="{C09BA8D0-F40A-4CAD-959E-0CD7845043C3}" presName="txSpace" presStyleCnt="0"/>
      <dgm:spPr/>
    </dgm:pt>
    <dgm:pt modelId="{413FF5CA-2FB3-455C-8046-09CD705E39A7}" type="pres">
      <dgm:prSet presAssocID="{C09BA8D0-F40A-4CAD-959E-0CD7845043C3}" presName="desTx" presStyleLbl="revTx" presStyleIdx="9" presStyleCnt="10">
        <dgm:presLayoutVars/>
      </dgm:prSet>
      <dgm:spPr/>
      <dgm:t>
        <a:bodyPr/>
        <a:lstStyle/>
        <a:p>
          <a:endParaRPr lang="el-GR"/>
        </a:p>
      </dgm:t>
    </dgm:pt>
  </dgm:ptLst>
  <dgm:cxnLst>
    <dgm:cxn modelId="{1258FB93-A179-4541-B856-8FFA38543E67}" type="presOf" srcId="{DAC870A8-DD22-49F9-AB40-BC0CCE541E15}" destId="{58EC86A5-83EB-4474-BDB4-FD6CE32979A3}" srcOrd="0" destOrd="0" presId="urn:microsoft.com/office/officeart/2018/5/layout/CenteredIconLabelDescriptionList"/>
    <dgm:cxn modelId="{1230A680-BFEB-48A6-8843-9D3B0AD6B030}" srcId="{4AC93E56-CA1D-49C6-9977-8B71ED07D5BD}" destId="{09BCF871-46BC-469E-A3A3-13DD75674177}" srcOrd="1" destOrd="0" parTransId="{63C5D9FC-39CC-46EB-9C7D-559A5CD728D5}" sibTransId="{C1F39561-3A24-469E-B1DE-D4C55DF93392}"/>
    <dgm:cxn modelId="{74A5591E-31AF-474B-A9BC-D8A742689F5E}" type="presOf" srcId="{E5A83D20-CEA9-4BF4-99D8-7CC75B1AAF35}" destId="{BE2A8CFB-B8A7-4BAF-89DF-39D28BB1681A}" srcOrd="0" destOrd="2" presId="urn:microsoft.com/office/officeart/2018/5/layout/CenteredIconLabelDescriptionList"/>
    <dgm:cxn modelId="{512A8871-8F71-46B7-B312-EE0BF93FCB7F}" srcId="{4AC93E56-CA1D-49C6-9977-8B71ED07D5BD}" destId="{8E43E633-7565-476E-ACC6-DED0BFDEFB92}" srcOrd="2" destOrd="0" parTransId="{830387CB-347A-411B-AB96-21889AA6541B}" sibTransId="{3A02D014-3F16-4A6D-81C2-A33BA0FB5881}"/>
    <dgm:cxn modelId="{7455F4FF-BAEF-43CD-B310-95548D0F7FDC}" srcId="{C1CC6881-E5FD-421A-8936-E0E63B608BC0}" destId="{24C6EF7A-E895-4B59-9A87-BC1CDBF6B8EC}" srcOrd="0" destOrd="0" parTransId="{96DA5660-AC95-4E53-AAAB-615049510CDA}" sibTransId="{247A8357-1E9A-4D1C-8F06-59BF8BFF6908}"/>
    <dgm:cxn modelId="{B7A9ED52-7BB9-4478-AC60-8EBD1A656BAC}" srcId="{E05D2F82-05F8-4C9B-8527-1685FC14AD49}" destId="{C09BA8D0-F40A-4CAD-959E-0CD7845043C3}" srcOrd="4" destOrd="0" parTransId="{9A3E74A6-7F8E-43CF-8A32-63957A8F434D}" sibTransId="{5E73BBDF-A8D6-46D9-A4DF-D85847FFDEE5}"/>
    <dgm:cxn modelId="{802F91C5-BA83-4324-A092-F9FD337DFF39}" type="presOf" srcId="{64F1FB96-009C-43E4-AEDC-1BC0A157E17A}" destId="{ED75EF3A-B071-44C1-8B69-BCC8CC5CF2F8}" srcOrd="0" destOrd="1" presId="urn:microsoft.com/office/officeart/2018/5/layout/CenteredIconLabelDescriptionList"/>
    <dgm:cxn modelId="{94D7D590-DD70-490A-A024-664B0F94F061}" srcId="{C1CC6881-E5FD-421A-8936-E0E63B608BC0}" destId="{7CAE0F78-7F04-4A4E-B65E-2D219FC6785A}" srcOrd="2" destOrd="0" parTransId="{66DBE02F-9E6B-4E06-9677-6AC6324DBE50}" sibTransId="{87DBBB09-CD1A-4973-A537-E3B1094C2041}"/>
    <dgm:cxn modelId="{0137E5F5-D655-478C-884B-EF3E77F65452}" type="presOf" srcId="{24C6EF7A-E895-4B59-9A87-BC1CDBF6B8EC}" destId="{ED75EF3A-B071-44C1-8B69-BCC8CC5CF2F8}" srcOrd="0" destOrd="0" presId="urn:microsoft.com/office/officeart/2018/5/layout/CenteredIconLabelDescriptionList"/>
    <dgm:cxn modelId="{F7677FC7-9301-489A-8DA0-28E9DE37BAA5}" srcId="{DAC870A8-DD22-49F9-AB40-BC0CCE541E15}" destId="{E5A83D20-CEA9-4BF4-99D8-7CC75B1AAF35}" srcOrd="2" destOrd="0" parTransId="{93C3A144-FFDB-4999-8A2D-5E15807F6B92}" sibTransId="{59466259-5C63-434B-A7C6-F6C4EFD1D1A9}"/>
    <dgm:cxn modelId="{0DAB412B-152D-42C3-8AB5-7FCA3DBCFF77}" type="presOf" srcId="{7CAE0F78-7F04-4A4E-B65E-2D219FC6785A}" destId="{ED75EF3A-B071-44C1-8B69-BCC8CC5CF2F8}" srcOrd="0" destOrd="2" presId="urn:microsoft.com/office/officeart/2018/5/layout/CenteredIconLabelDescriptionList"/>
    <dgm:cxn modelId="{9C27787D-0182-4837-A56E-88806B6F8061}" type="presOf" srcId="{EE39D8A6-4231-434A-A1FC-D0364D343C15}" destId="{D1EB2FCA-E47A-42FC-ACAD-2F0BA20A717C}" srcOrd="0" destOrd="1" presId="urn:microsoft.com/office/officeart/2018/5/layout/CenteredIconLabelDescriptionList"/>
    <dgm:cxn modelId="{51AD1554-4534-4844-B831-F4D53D4F17F4}" srcId="{E05D2F82-05F8-4C9B-8527-1685FC14AD49}" destId="{DAC870A8-DD22-49F9-AB40-BC0CCE541E15}" srcOrd="2" destOrd="0" parTransId="{0F907A62-1870-4787-B30B-875AC2A4A757}" sibTransId="{5C8301FB-5E7D-4A8F-B793-2B789531B560}"/>
    <dgm:cxn modelId="{3E220D8F-7C32-41E4-9C88-99760C6A1719}" type="presOf" srcId="{E05D2F82-05F8-4C9B-8527-1685FC14AD49}" destId="{86A6B11C-83AD-4295-ACE8-2A662E95DF61}" srcOrd="0" destOrd="0" presId="urn:microsoft.com/office/officeart/2018/5/layout/CenteredIconLabelDescriptionList"/>
    <dgm:cxn modelId="{AC252CA7-703E-4968-8175-F8C3B67DCFDD}" srcId="{E05D2F82-05F8-4C9B-8527-1685FC14AD49}" destId="{4AC93E56-CA1D-49C6-9977-8B71ED07D5BD}" srcOrd="1" destOrd="0" parTransId="{1CCBCE38-9726-43DA-BDE9-0F972A569C80}" sibTransId="{91AB6F80-F61E-4F93-9808-B84136EB5ADC}"/>
    <dgm:cxn modelId="{41518E4C-8743-4D74-B451-D9B424C7DEDB}" srcId="{DAC870A8-DD22-49F9-AB40-BC0CCE541E15}" destId="{6BB63A5B-40A2-4E5E-823A-F56DE750E89D}" srcOrd="0" destOrd="0" parTransId="{E6BE8317-ED17-4606-AEE2-0F7DF83F8B88}" sibTransId="{9CCFE8DB-54E7-405C-B6DE-D8366B9061C3}"/>
    <dgm:cxn modelId="{283FE0AB-A794-45DC-B477-2BBE1C029F5C}" srcId="{C09BA8D0-F40A-4CAD-959E-0CD7845043C3}" destId="{E13574AF-4A41-4D89-9676-22FF28E78AE6}" srcOrd="2" destOrd="0" parTransId="{6FC129F3-8394-4DA5-84CA-4D7E85BF39B2}" sibTransId="{D2F61240-877C-46B7-9EFA-6EF3F7CA74E3}"/>
    <dgm:cxn modelId="{7E15A0C1-D192-4FE7-AB47-B581DD55C42C}" type="presOf" srcId="{F657DF81-2A6F-40FC-92B6-E63219F2954A}" destId="{413FF5CA-2FB3-455C-8046-09CD705E39A7}" srcOrd="0" destOrd="0" presId="urn:microsoft.com/office/officeart/2018/5/layout/CenteredIconLabelDescriptionList"/>
    <dgm:cxn modelId="{ED5B08C3-6A0E-4AF9-9542-5815C915F83E}" type="presOf" srcId="{C1CC6881-E5FD-421A-8936-E0E63B608BC0}" destId="{5CD107DB-4273-4B2E-8B84-5B0106FAB812}" srcOrd="0" destOrd="0" presId="urn:microsoft.com/office/officeart/2018/5/layout/CenteredIconLabelDescriptionList"/>
    <dgm:cxn modelId="{B77B95E4-39D5-4363-9E74-2FC55B8A0236}" type="presOf" srcId="{6BC13173-33BB-426D-959D-6FEA6F5AC5C0}" destId="{7E4B4549-5E63-4261-BF17-5C54DD8BC5F9}" srcOrd="0" destOrd="0" presId="urn:microsoft.com/office/officeart/2018/5/layout/CenteredIconLabelDescriptionList"/>
    <dgm:cxn modelId="{7F8D7A6F-BDAB-4A6D-85C8-B19B36DFA785}" srcId="{C09BA8D0-F40A-4CAD-959E-0CD7845043C3}" destId="{59E60A8D-3876-4B2C-9CD0-2BA2054B8FC9}" srcOrd="1" destOrd="0" parTransId="{91DB7A05-64B1-4B37-9ADE-344D21E1ED0D}" sibTransId="{7E67B505-BECB-4DDE-AFC6-01B2206743B2}"/>
    <dgm:cxn modelId="{EE5879A5-AC71-46DD-ABF5-49DEBEE90114}" srcId="{0D638E1F-2B18-46B9-9DA2-757970BF7D33}" destId="{EE39D8A6-4231-434A-A1FC-D0364D343C15}" srcOrd="1" destOrd="0" parTransId="{72B8D221-729D-4DAB-9AC5-238DBE13DB00}" sibTransId="{B33AEE13-89F9-4EB1-B519-92B2B5E38A0A}"/>
    <dgm:cxn modelId="{7D820DD6-8370-4EA3-A058-4F808E6FFC7D}" type="presOf" srcId="{E13574AF-4A41-4D89-9676-22FF28E78AE6}" destId="{413FF5CA-2FB3-455C-8046-09CD705E39A7}" srcOrd="0" destOrd="2" presId="urn:microsoft.com/office/officeart/2018/5/layout/CenteredIconLabelDescriptionList"/>
    <dgm:cxn modelId="{24A74D35-1A44-4036-869A-F02E97424912}" srcId="{E05D2F82-05F8-4C9B-8527-1685FC14AD49}" destId="{0D638E1F-2B18-46B9-9DA2-757970BF7D33}" srcOrd="3" destOrd="0" parTransId="{3E9AC21B-AC0B-4791-9B5B-92241D1DBD7F}" sibTransId="{D3C3E535-5E7A-454B-8C43-55B193679B8F}"/>
    <dgm:cxn modelId="{F14D591A-A3CC-4C5C-A12A-5EA323698D1B}" type="presOf" srcId="{9F09366F-32ED-41E5-A4B8-A0AE1D0F7120}" destId="{D1EB2FCA-E47A-42FC-ACAD-2F0BA20A717C}" srcOrd="0" destOrd="0" presId="urn:microsoft.com/office/officeart/2018/5/layout/CenteredIconLabelDescriptionList"/>
    <dgm:cxn modelId="{7D1A2E44-1FF7-47B5-99AD-09381A3D8AB6}" type="presOf" srcId="{0D638E1F-2B18-46B9-9DA2-757970BF7D33}" destId="{BADA7D22-7B3F-4E35-A443-DA2D4E8C61A6}" srcOrd="0" destOrd="0" presId="urn:microsoft.com/office/officeart/2018/5/layout/CenteredIconLabelDescriptionList"/>
    <dgm:cxn modelId="{10D93C7B-C892-4AC7-8084-B6ACE8228F47}" type="presOf" srcId="{C09BA8D0-F40A-4CAD-959E-0CD7845043C3}" destId="{D6841ACF-48BD-4F70-B4B7-384EAF3DAB93}" srcOrd="0" destOrd="0" presId="urn:microsoft.com/office/officeart/2018/5/layout/CenteredIconLabelDescriptionList"/>
    <dgm:cxn modelId="{C1F28ED9-4F4E-48A3-B382-CC221570FDAA}" type="presOf" srcId="{7AA53180-AD57-4A58-BBA8-1CEF2CA705B1}" destId="{BE2A8CFB-B8A7-4BAF-89DF-39D28BB1681A}" srcOrd="0" destOrd="1" presId="urn:microsoft.com/office/officeart/2018/5/layout/CenteredIconLabelDescriptionList"/>
    <dgm:cxn modelId="{9D2CDC9C-B664-42D7-9DF7-549FA1C85AFE}" srcId="{C09BA8D0-F40A-4CAD-959E-0CD7845043C3}" destId="{F657DF81-2A6F-40FC-92B6-E63219F2954A}" srcOrd="0" destOrd="0" parTransId="{2C48C4CC-9227-4B29-A2B0-B903AC59FA3F}" sibTransId="{295E7CE7-89BA-46A1-89B3-3FAF68579170}"/>
    <dgm:cxn modelId="{A5A3ECE0-51E5-4912-99EA-CAD90B5C4025}" type="presOf" srcId="{4AC93E56-CA1D-49C6-9977-8B71ED07D5BD}" destId="{E986A4B5-9077-4B13-9909-211010AB0B2D}" srcOrd="0" destOrd="0" presId="urn:microsoft.com/office/officeart/2018/5/layout/CenteredIconLabelDescriptionList"/>
    <dgm:cxn modelId="{E0F46960-A9DC-4E1B-A3D4-15D88599F06C}" srcId="{C1CC6881-E5FD-421A-8936-E0E63B608BC0}" destId="{64F1FB96-009C-43E4-AEDC-1BC0A157E17A}" srcOrd="1" destOrd="0" parTransId="{72143BF3-50D0-44FB-ABAE-637B83CA7767}" sibTransId="{9356FEDB-BAEA-4C80-87AF-C078BEDA13B1}"/>
    <dgm:cxn modelId="{0EC80922-A4C5-4DE0-AC30-C10A9D6CDE42}" type="presOf" srcId="{59E60A8D-3876-4B2C-9CD0-2BA2054B8FC9}" destId="{413FF5CA-2FB3-455C-8046-09CD705E39A7}" srcOrd="0" destOrd="1" presId="urn:microsoft.com/office/officeart/2018/5/layout/CenteredIconLabelDescriptionList"/>
    <dgm:cxn modelId="{49FFEFDC-5A74-4A5A-8FAA-5C88F413E804}" srcId="{4AC93E56-CA1D-49C6-9977-8B71ED07D5BD}" destId="{6BC13173-33BB-426D-959D-6FEA6F5AC5C0}" srcOrd="0" destOrd="0" parTransId="{547257CD-B17A-4BC3-9912-1C0DC22DD582}" sibTransId="{7D6B517D-46C6-4923-92B2-3669C7076941}"/>
    <dgm:cxn modelId="{33FE8012-DFC8-4A84-8CFB-01E8845D9D08}" type="presOf" srcId="{09BCF871-46BC-469E-A3A3-13DD75674177}" destId="{7E4B4549-5E63-4261-BF17-5C54DD8BC5F9}" srcOrd="0" destOrd="1" presId="urn:microsoft.com/office/officeart/2018/5/layout/CenteredIconLabelDescriptionList"/>
    <dgm:cxn modelId="{61C88AA8-5D4D-44D1-90E6-A306B2B890DF}" type="presOf" srcId="{8E43E633-7565-476E-ACC6-DED0BFDEFB92}" destId="{7E4B4549-5E63-4261-BF17-5C54DD8BC5F9}" srcOrd="0" destOrd="2" presId="urn:microsoft.com/office/officeart/2018/5/layout/CenteredIconLabelDescriptionList"/>
    <dgm:cxn modelId="{D2211586-FBF1-42A5-AB6A-3487B7C2BF9B}" srcId="{E05D2F82-05F8-4C9B-8527-1685FC14AD49}" destId="{C1CC6881-E5FD-421A-8936-E0E63B608BC0}" srcOrd="0" destOrd="0" parTransId="{B075CB17-A78A-4DCC-8633-4878E1CC7C83}" sibTransId="{DF29F00A-5B62-47B3-9F17-F4ED7DDEB300}"/>
    <dgm:cxn modelId="{E0C269F6-4659-4178-B6E4-24B6DF450AA9}" type="presOf" srcId="{6BB63A5B-40A2-4E5E-823A-F56DE750E89D}" destId="{BE2A8CFB-B8A7-4BAF-89DF-39D28BB1681A}" srcOrd="0" destOrd="0" presId="urn:microsoft.com/office/officeart/2018/5/layout/CenteredIconLabelDescriptionList"/>
    <dgm:cxn modelId="{5EA95B32-C275-42B8-9327-C92B686E3495}" srcId="{DAC870A8-DD22-49F9-AB40-BC0CCE541E15}" destId="{7AA53180-AD57-4A58-BBA8-1CEF2CA705B1}" srcOrd="1" destOrd="0" parTransId="{A0843893-9084-4654-8B86-05DFE09116B0}" sibTransId="{314A19DB-1029-4908-9682-4F376D83FF81}"/>
    <dgm:cxn modelId="{57E0B661-B4C6-484A-997F-707D5866A070}" srcId="{0D638E1F-2B18-46B9-9DA2-757970BF7D33}" destId="{9F09366F-32ED-41E5-A4B8-A0AE1D0F7120}" srcOrd="0" destOrd="0" parTransId="{0DA06DC4-71A8-42D0-9F47-4716F3C7F6EF}" sibTransId="{738FAF7E-C2F7-41EC-B30D-23CB549C529B}"/>
    <dgm:cxn modelId="{355F69B1-3935-48DD-B5F6-0DB55B58570C}" type="presParOf" srcId="{86A6B11C-83AD-4295-ACE8-2A662E95DF61}" destId="{BF915690-E80A-4BBC-B97A-1426928B2216}" srcOrd="0" destOrd="0" presId="urn:microsoft.com/office/officeart/2018/5/layout/CenteredIconLabelDescriptionList"/>
    <dgm:cxn modelId="{24D8B408-2883-4DC4-8115-530AF8C239EA}" type="presParOf" srcId="{BF915690-E80A-4BBC-B97A-1426928B2216}" destId="{B8F491C7-2FA8-4185-8124-11712E376070}" srcOrd="0" destOrd="0" presId="urn:microsoft.com/office/officeart/2018/5/layout/CenteredIconLabelDescriptionList"/>
    <dgm:cxn modelId="{0BBE5185-D1E5-4E92-8E85-AE3A0D7CAB6D}" type="presParOf" srcId="{BF915690-E80A-4BBC-B97A-1426928B2216}" destId="{68077040-1E10-45C6-B67C-A4D8B713729D}" srcOrd="1" destOrd="0" presId="urn:microsoft.com/office/officeart/2018/5/layout/CenteredIconLabelDescriptionList"/>
    <dgm:cxn modelId="{8CDB3C23-C1D2-4CC8-9477-89B15DDA2157}" type="presParOf" srcId="{BF915690-E80A-4BBC-B97A-1426928B2216}" destId="{5CD107DB-4273-4B2E-8B84-5B0106FAB812}" srcOrd="2" destOrd="0" presId="urn:microsoft.com/office/officeart/2018/5/layout/CenteredIconLabelDescriptionList"/>
    <dgm:cxn modelId="{09634CC9-30D3-4827-8752-E38EAE48475C}" type="presParOf" srcId="{BF915690-E80A-4BBC-B97A-1426928B2216}" destId="{F577ED25-73A7-4947-9E01-ACCF0DE3910A}" srcOrd="3" destOrd="0" presId="urn:microsoft.com/office/officeart/2018/5/layout/CenteredIconLabelDescriptionList"/>
    <dgm:cxn modelId="{29BD6ABF-01F2-46BC-892D-C7CD1EBB90C4}" type="presParOf" srcId="{BF915690-E80A-4BBC-B97A-1426928B2216}" destId="{ED75EF3A-B071-44C1-8B69-BCC8CC5CF2F8}" srcOrd="4" destOrd="0" presId="urn:microsoft.com/office/officeart/2018/5/layout/CenteredIconLabelDescriptionList"/>
    <dgm:cxn modelId="{FD07800E-3817-433A-B560-E6E5D78B9C1A}" type="presParOf" srcId="{86A6B11C-83AD-4295-ACE8-2A662E95DF61}" destId="{C6857534-4003-4E20-9511-6F98C974BF95}" srcOrd="1" destOrd="0" presId="urn:microsoft.com/office/officeart/2018/5/layout/CenteredIconLabelDescriptionList"/>
    <dgm:cxn modelId="{88557267-93CD-42DE-BC27-47BA51EF36C4}" type="presParOf" srcId="{86A6B11C-83AD-4295-ACE8-2A662E95DF61}" destId="{2539554E-B133-4A0E-AA7B-5EB74B1245D8}" srcOrd="2" destOrd="0" presId="urn:microsoft.com/office/officeart/2018/5/layout/CenteredIconLabelDescriptionList"/>
    <dgm:cxn modelId="{39BF8BF9-2538-40DF-8D8E-838C631FB701}" type="presParOf" srcId="{2539554E-B133-4A0E-AA7B-5EB74B1245D8}" destId="{75DDB431-801E-4EDB-A0A4-7796D4D99981}" srcOrd="0" destOrd="0" presId="urn:microsoft.com/office/officeart/2018/5/layout/CenteredIconLabelDescriptionList"/>
    <dgm:cxn modelId="{EC8B4ED8-ED41-44D5-84ED-437717345A4D}" type="presParOf" srcId="{2539554E-B133-4A0E-AA7B-5EB74B1245D8}" destId="{59CE4384-4069-4B34-8085-0D37C7E122A6}" srcOrd="1" destOrd="0" presId="urn:microsoft.com/office/officeart/2018/5/layout/CenteredIconLabelDescriptionList"/>
    <dgm:cxn modelId="{455D00B8-7008-4FB2-9525-FACB9B703D94}" type="presParOf" srcId="{2539554E-B133-4A0E-AA7B-5EB74B1245D8}" destId="{E986A4B5-9077-4B13-9909-211010AB0B2D}" srcOrd="2" destOrd="0" presId="urn:microsoft.com/office/officeart/2018/5/layout/CenteredIconLabelDescriptionList"/>
    <dgm:cxn modelId="{7E543D60-058A-4EF8-8445-85B4057C86C6}" type="presParOf" srcId="{2539554E-B133-4A0E-AA7B-5EB74B1245D8}" destId="{B71E5C5F-CBEB-40BB-B7AD-89D3697F3235}" srcOrd="3" destOrd="0" presId="urn:microsoft.com/office/officeart/2018/5/layout/CenteredIconLabelDescriptionList"/>
    <dgm:cxn modelId="{9F0E3140-1648-4476-A829-4ADE89413D8B}" type="presParOf" srcId="{2539554E-B133-4A0E-AA7B-5EB74B1245D8}" destId="{7E4B4549-5E63-4261-BF17-5C54DD8BC5F9}" srcOrd="4" destOrd="0" presId="urn:microsoft.com/office/officeart/2018/5/layout/CenteredIconLabelDescriptionList"/>
    <dgm:cxn modelId="{47A70BF0-D58F-4B32-9896-2D93CDEF6CCB}" type="presParOf" srcId="{86A6B11C-83AD-4295-ACE8-2A662E95DF61}" destId="{8CCCDA0B-DC69-4331-B407-649AAD10D520}" srcOrd="3" destOrd="0" presId="urn:microsoft.com/office/officeart/2018/5/layout/CenteredIconLabelDescriptionList"/>
    <dgm:cxn modelId="{6606CF91-2995-4845-98BE-C12420302278}" type="presParOf" srcId="{86A6B11C-83AD-4295-ACE8-2A662E95DF61}" destId="{B18D5CEE-3FB8-48AE-9E87-6661D309C5E4}" srcOrd="4" destOrd="0" presId="urn:microsoft.com/office/officeart/2018/5/layout/CenteredIconLabelDescriptionList"/>
    <dgm:cxn modelId="{DF6EB24B-BBCE-4C81-9266-DB805285A5F5}" type="presParOf" srcId="{B18D5CEE-3FB8-48AE-9E87-6661D309C5E4}" destId="{D98C81A3-B3CE-43B3-BA0F-87F433725C17}" srcOrd="0" destOrd="0" presId="urn:microsoft.com/office/officeart/2018/5/layout/CenteredIconLabelDescriptionList"/>
    <dgm:cxn modelId="{DF4BC6B6-C175-4355-B96D-A3B0B454F6CE}" type="presParOf" srcId="{B18D5CEE-3FB8-48AE-9E87-6661D309C5E4}" destId="{2FEC7EC2-C857-41C6-A207-829D96F054F5}" srcOrd="1" destOrd="0" presId="urn:microsoft.com/office/officeart/2018/5/layout/CenteredIconLabelDescriptionList"/>
    <dgm:cxn modelId="{DAB7ADC8-4D7D-4D0E-8975-A808C6A8C436}" type="presParOf" srcId="{B18D5CEE-3FB8-48AE-9E87-6661D309C5E4}" destId="{58EC86A5-83EB-4474-BDB4-FD6CE32979A3}" srcOrd="2" destOrd="0" presId="urn:microsoft.com/office/officeart/2018/5/layout/CenteredIconLabelDescriptionList"/>
    <dgm:cxn modelId="{65ED2652-8AA6-4C37-801C-A94C62DC869C}" type="presParOf" srcId="{B18D5CEE-3FB8-48AE-9E87-6661D309C5E4}" destId="{01D8FCDD-2DBA-4320-8ECE-AC94E15E4DF8}" srcOrd="3" destOrd="0" presId="urn:microsoft.com/office/officeart/2018/5/layout/CenteredIconLabelDescriptionList"/>
    <dgm:cxn modelId="{CB3C33E8-273C-4678-9386-84FD0FF94365}" type="presParOf" srcId="{B18D5CEE-3FB8-48AE-9E87-6661D309C5E4}" destId="{BE2A8CFB-B8A7-4BAF-89DF-39D28BB1681A}" srcOrd="4" destOrd="0" presId="urn:microsoft.com/office/officeart/2018/5/layout/CenteredIconLabelDescriptionList"/>
    <dgm:cxn modelId="{88D4CB20-1E36-4486-B193-D73186948764}" type="presParOf" srcId="{86A6B11C-83AD-4295-ACE8-2A662E95DF61}" destId="{243BE516-12FF-4A33-BDC2-6FD5AA01F9E4}" srcOrd="5" destOrd="0" presId="urn:microsoft.com/office/officeart/2018/5/layout/CenteredIconLabelDescriptionList"/>
    <dgm:cxn modelId="{4B4D57AD-5227-483D-9045-8E8996032854}" type="presParOf" srcId="{86A6B11C-83AD-4295-ACE8-2A662E95DF61}" destId="{106413B5-90FA-4C62-95A2-949872D556E3}" srcOrd="6" destOrd="0" presId="urn:microsoft.com/office/officeart/2018/5/layout/CenteredIconLabelDescriptionList"/>
    <dgm:cxn modelId="{295408F9-A1F1-4FAC-ADE0-C1A2BCB98DFA}" type="presParOf" srcId="{106413B5-90FA-4C62-95A2-949872D556E3}" destId="{0C8E07D4-2329-4669-BD8B-62DA12B8678B}" srcOrd="0" destOrd="0" presId="urn:microsoft.com/office/officeart/2018/5/layout/CenteredIconLabelDescriptionList"/>
    <dgm:cxn modelId="{425251CD-EC1D-49A1-A817-3BDB8F83E574}" type="presParOf" srcId="{106413B5-90FA-4C62-95A2-949872D556E3}" destId="{6E2793B9-4A79-497B-BD12-600FE01375F1}" srcOrd="1" destOrd="0" presId="urn:microsoft.com/office/officeart/2018/5/layout/CenteredIconLabelDescriptionList"/>
    <dgm:cxn modelId="{0D04E33B-2E84-4807-8CFD-E585011F3E14}" type="presParOf" srcId="{106413B5-90FA-4C62-95A2-949872D556E3}" destId="{BADA7D22-7B3F-4E35-A443-DA2D4E8C61A6}" srcOrd="2" destOrd="0" presId="urn:microsoft.com/office/officeart/2018/5/layout/CenteredIconLabelDescriptionList"/>
    <dgm:cxn modelId="{BDFE8FD5-0AB4-4E00-986F-D196966F6DC2}" type="presParOf" srcId="{106413B5-90FA-4C62-95A2-949872D556E3}" destId="{92232C1C-B553-405B-8C86-6D85DE7BC5E8}" srcOrd="3" destOrd="0" presId="urn:microsoft.com/office/officeart/2018/5/layout/CenteredIconLabelDescriptionList"/>
    <dgm:cxn modelId="{B54D1F9C-E481-4BFA-8641-128634A4C4AA}" type="presParOf" srcId="{106413B5-90FA-4C62-95A2-949872D556E3}" destId="{D1EB2FCA-E47A-42FC-ACAD-2F0BA20A717C}" srcOrd="4" destOrd="0" presId="urn:microsoft.com/office/officeart/2018/5/layout/CenteredIconLabelDescriptionList"/>
    <dgm:cxn modelId="{8195D137-0C3E-467C-BD54-52D7282970B4}" type="presParOf" srcId="{86A6B11C-83AD-4295-ACE8-2A662E95DF61}" destId="{1F475399-991A-45FC-A8F7-A6E7FF3D05B4}" srcOrd="7" destOrd="0" presId="urn:microsoft.com/office/officeart/2018/5/layout/CenteredIconLabelDescriptionList"/>
    <dgm:cxn modelId="{4483B35C-3CFE-4185-86B2-1A2886C6AC9C}" type="presParOf" srcId="{86A6B11C-83AD-4295-ACE8-2A662E95DF61}" destId="{CF24E619-5C0A-44CF-9A00-D42C21AD6C9F}" srcOrd="8" destOrd="0" presId="urn:microsoft.com/office/officeart/2018/5/layout/CenteredIconLabelDescriptionList"/>
    <dgm:cxn modelId="{166B4085-E19D-4123-89C9-F98F02A437ED}" type="presParOf" srcId="{CF24E619-5C0A-44CF-9A00-D42C21AD6C9F}" destId="{1C663FEA-E632-456A-913F-0222C6685563}" srcOrd="0" destOrd="0" presId="urn:microsoft.com/office/officeart/2018/5/layout/CenteredIconLabelDescriptionList"/>
    <dgm:cxn modelId="{E59D7868-A8D0-4FD3-9CE7-E1C50DA8ECCB}" type="presParOf" srcId="{CF24E619-5C0A-44CF-9A00-D42C21AD6C9F}" destId="{45D27D5E-EC82-4463-84C7-BE5CA0DAD22B}" srcOrd="1" destOrd="0" presId="urn:microsoft.com/office/officeart/2018/5/layout/CenteredIconLabelDescriptionList"/>
    <dgm:cxn modelId="{59864076-B0A3-4762-82A5-931469E7A236}" type="presParOf" srcId="{CF24E619-5C0A-44CF-9A00-D42C21AD6C9F}" destId="{D6841ACF-48BD-4F70-B4B7-384EAF3DAB93}" srcOrd="2" destOrd="0" presId="urn:microsoft.com/office/officeart/2018/5/layout/CenteredIconLabelDescriptionList"/>
    <dgm:cxn modelId="{76CECB60-9D25-4196-8C7A-BD212902CFB6}" type="presParOf" srcId="{CF24E619-5C0A-44CF-9A00-D42C21AD6C9F}" destId="{6AE4FFF1-E8FA-42D0-9E90-280CAC045581}" srcOrd="3" destOrd="0" presId="urn:microsoft.com/office/officeart/2018/5/layout/CenteredIconLabelDescriptionList"/>
    <dgm:cxn modelId="{4C2A4E8F-E66A-4ED5-943B-D6F1FA232300}" type="presParOf" srcId="{CF24E619-5C0A-44CF-9A00-D42C21AD6C9F}" destId="{413FF5CA-2FB3-455C-8046-09CD705E39A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5D2F82-05F8-4C9B-8527-1685FC14AD49}"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1CC6881-E5FD-421A-8936-E0E63B608BC0}">
      <dgm:prSet custT="1"/>
      <dgm:spPr/>
      <dgm:t>
        <a:bodyPr/>
        <a:lstStyle/>
        <a:p>
          <a:pPr>
            <a:defRPr b="1"/>
          </a:pPr>
          <a:r>
            <a:rPr lang="en-GB" sz="2600" dirty="0">
              <a:solidFill>
                <a:schemeClr val="bg2">
                  <a:lumMod val="75000"/>
                </a:schemeClr>
              </a:solidFill>
            </a:rPr>
            <a:t>1. Democracy</a:t>
          </a:r>
          <a:endParaRPr lang="en-US" sz="2600" dirty="0">
            <a:solidFill>
              <a:schemeClr val="bg2">
                <a:lumMod val="75000"/>
              </a:schemeClr>
            </a:solidFill>
          </a:endParaRPr>
        </a:p>
      </dgm:t>
    </dgm:pt>
    <dgm:pt modelId="{B075CB17-A78A-4DCC-8633-4878E1CC7C83}" type="parTrans" cxnId="{D2211586-FBF1-42A5-AB6A-3487B7C2BF9B}">
      <dgm:prSet/>
      <dgm:spPr/>
      <dgm:t>
        <a:bodyPr/>
        <a:lstStyle/>
        <a:p>
          <a:endParaRPr lang="en-US"/>
        </a:p>
      </dgm:t>
    </dgm:pt>
    <dgm:pt modelId="{DF29F00A-5B62-47B3-9F17-F4ED7DDEB300}" type="sibTrans" cxnId="{D2211586-FBF1-42A5-AB6A-3487B7C2BF9B}">
      <dgm:prSet/>
      <dgm:spPr/>
      <dgm:t>
        <a:bodyPr/>
        <a:lstStyle/>
        <a:p>
          <a:endParaRPr lang="en-US"/>
        </a:p>
      </dgm:t>
    </dgm:pt>
    <dgm:pt modelId="{24C6EF7A-E895-4B59-9A87-BC1CDBF6B8EC}">
      <dgm:prSet custT="1"/>
      <dgm:spPr/>
      <dgm:t>
        <a:bodyPr/>
        <a:lstStyle/>
        <a:p>
          <a:r>
            <a:rPr lang="en-GB" sz="2400" dirty="0">
              <a:solidFill>
                <a:schemeClr val="bg2">
                  <a:lumMod val="75000"/>
                </a:schemeClr>
              </a:solidFill>
            </a:rPr>
            <a:t>Representation</a:t>
          </a:r>
          <a:endParaRPr lang="en-US" sz="2400" dirty="0">
            <a:solidFill>
              <a:schemeClr val="bg2">
                <a:lumMod val="75000"/>
              </a:schemeClr>
            </a:solidFill>
          </a:endParaRPr>
        </a:p>
      </dgm:t>
    </dgm:pt>
    <dgm:pt modelId="{96DA5660-AC95-4E53-AAAB-615049510CDA}" type="parTrans" cxnId="{7455F4FF-BAEF-43CD-B310-95548D0F7FDC}">
      <dgm:prSet/>
      <dgm:spPr/>
      <dgm:t>
        <a:bodyPr/>
        <a:lstStyle/>
        <a:p>
          <a:endParaRPr lang="en-US"/>
        </a:p>
      </dgm:t>
    </dgm:pt>
    <dgm:pt modelId="{247A8357-1E9A-4D1C-8F06-59BF8BFF6908}" type="sibTrans" cxnId="{7455F4FF-BAEF-43CD-B310-95548D0F7FDC}">
      <dgm:prSet/>
      <dgm:spPr/>
      <dgm:t>
        <a:bodyPr/>
        <a:lstStyle/>
        <a:p>
          <a:endParaRPr lang="en-US"/>
        </a:p>
      </dgm:t>
    </dgm:pt>
    <dgm:pt modelId="{64F1FB96-009C-43E4-AEDC-1BC0A157E17A}">
      <dgm:prSet custT="1"/>
      <dgm:spPr/>
      <dgm:t>
        <a:bodyPr/>
        <a:lstStyle/>
        <a:p>
          <a:r>
            <a:rPr lang="en-GB" sz="2400" dirty="0">
              <a:solidFill>
                <a:schemeClr val="bg2">
                  <a:lumMod val="75000"/>
                </a:schemeClr>
              </a:solidFill>
            </a:rPr>
            <a:t>Civil Societies</a:t>
          </a:r>
          <a:endParaRPr lang="en-US" sz="2400" dirty="0">
            <a:solidFill>
              <a:schemeClr val="bg2">
                <a:lumMod val="75000"/>
              </a:schemeClr>
            </a:solidFill>
          </a:endParaRPr>
        </a:p>
      </dgm:t>
    </dgm:pt>
    <dgm:pt modelId="{72143BF3-50D0-44FB-ABAE-637B83CA7767}" type="parTrans" cxnId="{E0F46960-A9DC-4E1B-A3D4-15D88599F06C}">
      <dgm:prSet/>
      <dgm:spPr/>
      <dgm:t>
        <a:bodyPr/>
        <a:lstStyle/>
        <a:p>
          <a:endParaRPr lang="en-US"/>
        </a:p>
      </dgm:t>
    </dgm:pt>
    <dgm:pt modelId="{9356FEDB-BAEA-4C80-87AF-C078BEDA13B1}" type="sibTrans" cxnId="{E0F46960-A9DC-4E1B-A3D4-15D88599F06C}">
      <dgm:prSet/>
      <dgm:spPr/>
      <dgm:t>
        <a:bodyPr/>
        <a:lstStyle/>
        <a:p>
          <a:endParaRPr lang="en-US"/>
        </a:p>
      </dgm:t>
    </dgm:pt>
    <dgm:pt modelId="{7CAE0F78-7F04-4A4E-B65E-2D219FC6785A}">
      <dgm:prSet custT="1"/>
      <dgm:spPr/>
      <dgm:t>
        <a:bodyPr/>
        <a:lstStyle/>
        <a:p>
          <a:r>
            <a:rPr lang="en-GB" sz="2400" dirty="0">
              <a:solidFill>
                <a:schemeClr val="bg2">
                  <a:lumMod val="75000"/>
                </a:schemeClr>
              </a:solidFill>
            </a:rPr>
            <a:t>Rights &amp; Freedoms</a:t>
          </a:r>
          <a:endParaRPr lang="en-US" sz="2400" dirty="0">
            <a:solidFill>
              <a:schemeClr val="bg2">
                <a:lumMod val="75000"/>
              </a:schemeClr>
            </a:solidFill>
          </a:endParaRPr>
        </a:p>
      </dgm:t>
    </dgm:pt>
    <dgm:pt modelId="{66DBE02F-9E6B-4E06-9677-6AC6324DBE50}" type="parTrans" cxnId="{94D7D590-DD70-490A-A024-664B0F94F061}">
      <dgm:prSet/>
      <dgm:spPr/>
      <dgm:t>
        <a:bodyPr/>
        <a:lstStyle/>
        <a:p>
          <a:endParaRPr lang="en-US"/>
        </a:p>
      </dgm:t>
    </dgm:pt>
    <dgm:pt modelId="{87DBBB09-CD1A-4973-A537-E3B1094C2041}" type="sibTrans" cxnId="{94D7D590-DD70-490A-A024-664B0F94F061}">
      <dgm:prSet/>
      <dgm:spPr/>
      <dgm:t>
        <a:bodyPr/>
        <a:lstStyle/>
        <a:p>
          <a:endParaRPr lang="en-US"/>
        </a:p>
      </dgm:t>
    </dgm:pt>
    <dgm:pt modelId="{4AC93E56-CA1D-49C6-9977-8B71ED07D5BD}">
      <dgm:prSet custT="1"/>
      <dgm:spPr/>
      <dgm:t>
        <a:bodyPr/>
        <a:lstStyle/>
        <a:p>
          <a:pPr>
            <a:defRPr b="1"/>
          </a:pPr>
          <a:r>
            <a:rPr lang="en-GB" sz="2600" dirty="0">
              <a:solidFill>
                <a:schemeClr val="bg2">
                  <a:lumMod val="75000"/>
                </a:schemeClr>
              </a:solidFill>
            </a:rPr>
            <a:t>2. Human Rights &amp; Conflict</a:t>
          </a:r>
          <a:endParaRPr lang="en-US" sz="2600" dirty="0">
            <a:solidFill>
              <a:schemeClr val="bg2">
                <a:lumMod val="75000"/>
              </a:schemeClr>
            </a:solidFill>
          </a:endParaRPr>
        </a:p>
      </dgm:t>
    </dgm:pt>
    <dgm:pt modelId="{1CCBCE38-9726-43DA-BDE9-0F972A569C80}" type="parTrans" cxnId="{AC252CA7-703E-4968-8175-F8C3B67DCFDD}">
      <dgm:prSet/>
      <dgm:spPr/>
      <dgm:t>
        <a:bodyPr/>
        <a:lstStyle/>
        <a:p>
          <a:endParaRPr lang="en-US"/>
        </a:p>
      </dgm:t>
    </dgm:pt>
    <dgm:pt modelId="{91AB6F80-F61E-4F93-9808-B84136EB5ADC}" type="sibTrans" cxnId="{AC252CA7-703E-4968-8175-F8C3B67DCFDD}">
      <dgm:prSet/>
      <dgm:spPr/>
      <dgm:t>
        <a:bodyPr/>
        <a:lstStyle/>
        <a:p>
          <a:endParaRPr lang="en-US"/>
        </a:p>
      </dgm:t>
    </dgm:pt>
    <dgm:pt modelId="{6BC13173-33BB-426D-959D-6FEA6F5AC5C0}">
      <dgm:prSet custT="1"/>
      <dgm:spPr/>
      <dgm:t>
        <a:bodyPr/>
        <a:lstStyle/>
        <a:p>
          <a:r>
            <a:rPr lang="en-GB" sz="2400" dirty="0">
              <a:solidFill>
                <a:schemeClr val="bg2">
                  <a:lumMod val="75000"/>
                </a:schemeClr>
              </a:solidFill>
            </a:rPr>
            <a:t>Rights &amp; Freedoms</a:t>
          </a:r>
          <a:endParaRPr lang="en-US" sz="2400" dirty="0">
            <a:solidFill>
              <a:schemeClr val="bg2">
                <a:lumMod val="75000"/>
              </a:schemeClr>
            </a:solidFill>
          </a:endParaRPr>
        </a:p>
      </dgm:t>
    </dgm:pt>
    <dgm:pt modelId="{547257CD-B17A-4BC3-9912-1C0DC22DD582}" type="parTrans" cxnId="{49FFEFDC-5A74-4A5A-8FAA-5C88F413E804}">
      <dgm:prSet/>
      <dgm:spPr/>
      <dgm:t>
        <a:bodyPr/>
        <a:lstStyle/>
        <a:p>
          <a:endParaRPr lang="en-US"/>
        </a:p>
      </dgm:t>
    </dgm:pt>
    <dgm:pt modelId="{7D6B517D-46C6-4923-92B2-3669C7076941}" type="sibTrans" cxnId="{49FFEFDC-5A74-4A5A-8FAA-5C88F413E804}">
      <dgm:prSet/>
      <dgm:spPr/>
      <dgm:t>
        <a:bodyPr/>
        <a:lstStyle/>
        <a:p>
          <a:endParaRPr lang="en-US"/>
        </a:p>
      </dgm:t>
    </dgm:pt>
    <dgm:pt modelId="{09BCF871-46BC-469E-A3A3-13DD75674177}">
      <dgm:prSet custT="1"/>
      <dgm:spPr/>
      <dgm:t>
        <a:bodyPr/>
        <a:lstStyle/>
        <a:p>
          <a:r>
            <a:rPr lang="en-GB" sz="2400" dirty="0">
              <a:solidFill>
                <a:schemeClr val="bg2">
                  <a:lumMod val="75000"/>
                </a:schemeClr>
              </a:solidFill>
            </a:rPr>
            <a:t>Positions vs. Interests</a:t>
          </a:r>
          <a:endParaRPr lang="en-US" sz="2400" dirty="0">
            <a:solidFill>
              <a:schemeClr val="bg2">
                <a:lumMod val="75000"/>
              </a:schemeClr>
            </a:solidFill>
          </a:endParaRPr>
        </a:p>
      </dgm:t>
    </dgm:pt>
    <dgm:pt modelId="{63C5D9FC-39CC-46EB-9C7D-559A5CD728D5}" type="parTrans" cxnId="{1230A680-BFEB-48A6-8843-9D3B0AD6B030}">
      <dgm:prSet/>
      <dgm:spPr/>
      <dgm:t>
        <a:bodyPr/>
        <a:lstStyle/>
        <a:p>
          <a:endParaRPr lang="en-US"/>
        </a:p>
      </dgm:t>
    </dgm:pt>
    <dgm:pt modelId="{C1F39561-3A24-469E-B1DE-D4C55DF93392}" type="sibTrans" cxnId="{1230A680-BFEB-48A6-8843-9D3B0AD6B030}">
      <dgm:prSet/>
      <dgm:spPr/>
      <dgm:t>
        <a:bodyPr/>
        <a:lstStyle/>
        <a:p>
          <a:endParaRPr lang="en-US"/>
        </a:p>
      </dgm:t>
    </dgm:pt>
    <dgm:pt modelId="{8E43E633-7565-476E-ACC6-DED0BFDEFB92}">
      <dgm:prSet custT="1"/>
      <dgm:spPr/>
      <dgm:t>
        <a:bodyPr/>
        <a:lstStyle/>
        <a:p>
          <a:r>
            <a:rPr lang="en-GB" sz="2400" dirty="0">
              <a:solidFill>
                <a:schemeClr val="bg2">
                  <a:lumMod val="75000"/>
                </a:schemeClr>
              </a:solidFill>
            </a:rPr>
            <a:t>Conflict Styles</a:t>
          </a:r>
          <a:endParaRPr lang="en-US" sz="2400" dirty="0">
            <a:solidFill>
              <a:schemeClr val="bg2">
                <a:lumMod val="75000"/>
              </a:schemeClr>
            </a:solidFill>
          </a:endParaRPr>
        </a:p>
      </dgm:t>
    </dgm:pt>
    <dgm:pt modelId="{830387CB-347A-411B-AB96-21889AA6541B}" type="parTrans" cxnId="{512A8871-8F71-46B7-B312-EE0BF93FCB7F}">
      <dgm:prSet/>
      <dgm:spPr/>
      <dgm:t>
        <a:bodyPr/>
        <a:lstStyle/>
        <a:p>
          <a:endParaRPr lang="en-US"/>
        </a:p>
      </dgm:t>
    </dgm:pt>
    <dgm:pt modelId="{3A02D014-3F16-4A6D-81C2-A33BA0FB5881}" type="sibTrans" cxnId="{512A8871-8F71-46B7-B312-EE0BF93FCB7F}">
      <dgm:prSet/>
      <dgm:spPr/>
      <dgm:t>
        <a:bodyPr/>
        <a:lstStyle/>
        <a:p>
          <a:endParaRPr lang="en-US"/>
        </a:p>
      </dgm:t>
    </dgm:pt>
    <dgm:pt modelId="{DAC870A8-DD22-49F9-AB40-BC0CCE541E15}">
      <dgm:prSet custT="1"/>
      <dgm:spPr/>
      <dgm:t>
        <a:bodyPr/>
        <a:lstStyle/>
        <a:p>
          <a:pPr>
            <a:defRPr b="1"/>
          </a:pPr>
          <a:r>
            <a:rPr lang="en-GB" sz="2600" dirty="0"/>
            <a:t>3. Identity &amp; Leadership</a:t>
          </a:r>
          <a:endParaRPr lang="en-US" sz="2600" dirty="0"/>
        </a:p>
      </dgm:t>
    </dgm:pt>
    <dgm:pt modelId="{0F907A62-1870-4787-B30B-875AC2A4A757}" type="parTrans" cxnId="{51AD1554-4534-4844-B831-F4D53D4F17F4}">
      <dgm:prSet/>
      <dgm:spPr/>
      <dgm:t>
        <a:bodyPr/>
        <a:lstStyle/>
        <a:p>
          <a:endParaRPr lang="en-US"/>
        </a:p>
      </dgm:t>
    </dgm:pt>
    <dgm:pt modelId="{5C8301FB-5E7D-4A8F-B793-2B789531B560}" type="sibTrans" cxnId="{51AD1554-4534-4844-B831-F4D53D4F17F4}">
      <dgm:prSet/>
      <dgm:spPr/>
      <dgm:t>
        <a:bodyPr/>
        <a:lstStyle/>
        <a:p>
          <a:endParaRPr lang="en-US"/>
        </a:p>
      </dgm:t>
    </dgm:pt>
    <dgm:pt modelId="{6BB63A5B-40A2-4E5E-823A-F56DE750E89D}">
      <dgm:prSet custT="1"/>
      <dgm:spPr/>
      <dgm:t>
        <a:bodyPr/>
        <a:lstStyle/>
        <a:p>
          <a:r>
            <a:rPr lang="en-GB" sz="2400" dirty="0"/>
            <a:t>Culture</a:t>
          </a:r>
          <a:endParaRPr lang="en-US" sz="2400" dirty="0"/>
        </a:p>
      </dgm:t>
    </dgm:pt>
    <dgm:pt modelId="{E6BE8317-ED17-4606-AEE2-0F7DF83F8B88}" type="parTrans" cxnId="{41518E4C-8743-4D74-B451-D9B424C7DEDB}">
      <dgm:prSet/>
      <dgm:spPr/>
      <dgm:t>
        <a:bodyPr/>
        <a:lstStyle/>
        <a:p>
          <a:endParaRPr lang="en-US"/>
        </a:p>
      </dgm:t>
    </dgm:pt>
    <dgm:pt modelId="{9CCFE8DB-54E7-405C-B6DE-D8366B9061C3}" type="sibTrans" cxnId="{41518E4C-8743-4D74-B451-D9B424C7DEDB}">
      <dgm:prSet/>
      <dgm:spPr/>
      <dgm:t>
        <a:bodyPr/>
        <a:lstStyle/>
        <a:p>
          <a:endParaRPr lang="en-US"/>
        </a:p>
      </dgm:t>
    </dgm:pt>
    <dgm:pt modelId="{7AA53180-AD57-4A58-BBA8-1CEF2CA705B1}">
      <dgm:prSet custT="1"/>
      <dgm:spPr/>
      <dgm:t>
        <a:bodyPr/>
        <a:lstStyle/>
        <a:p>
          <a:r>
            <a:rPr lang="en-GB" sz="2400" dirty="0"/>
            <a:t>Gender Roles/</a:t>
          </a:r>
          <a:br>
            <a:rPr lang="en-GB" sz="2400" dirty="0"/>
          </a:br>
          <a:r>
            <a:rPr lang="en-GB" sz="2400" dirty="0"/>
            <a:t>Awareness</a:t>
          </a:r>
          <a:endParaRPr lang="en-US" sz="2400" dirty="0"/>
        </a:p>
      </dgm:t>
    </dgm:pt>
    <dgm:pt modelId="{A0843893-9084-4654-8B86-05DFE09116B0}" type="parTrans" cxnId="{5EA95B32-C275-42B8-9327-C92B686E3495}">
      <dgm:prSet/>
      <dgm:spPr/>
      <dgm:t>
        <a:bodyPr/>
        <a:lstStyle/>
        <a:p>
          <a:endParaRPr lang="en-US"/>
        </a:p>
      </dgm:t>
    </dgm:pt>
    <dgm:pt modelId="{314A19DB-1029-4908-9682-4F376D83FF81}" type="sibTrans" cxnId="{5EA95B32-C275-42B8-9327-C92B686E3495}">
      <dgm:prSet/>
      <dgm:spPr/>
      <dgm:t>
        <a:bodyPr/>
        <a:lstStyle/>
        <a:p>
          <a:endParaRPr lang="en-US"/>
        </a:p>
      </dgm:t>
    </dgm:pt>
    <dgm:pt modelId="{E5A83D20-CEA9-4BF4-99D8-7CC75B1AAF35}">
      <dgm:prSet custT="1"/>
      <dgm:spPr/>
      <dgm:t>
        <a:bodyPr/>
        <a:lstStyle/>
        <a:p>
          <a:r>
            <a:rPr lang="en-GB" sz="2400" dirty="0"/>
            <a:t>Prejudice/</a:t>
          </a:r>
          <a:br>
            <a:rPr lang="en-GB" sz="2400" dirty="0"/>
          </a:br>
          <a:r>
            <a:rPr lang="en-GB" sz="2400" dirty="0"/>
            <a:t>Discrimination</a:t>
          </a:r>
          <a:endParaRPr lang="en-US" sz="2400" dirty="0"/>
        </a:p>
      </dgm:t>
    </dgm:pt>
    <dgm:pt modelId="{93C3A144-FFDB-4999-8A2D-5E15807F6B92}" type="parTrans" cxnId="{F7677FC7-9301-489A-8DA0-28E9DE37BAA5}">
      <dgm:prSet/>
      <dgm:spPr/>
      <dgm:t>
        <a:bodyPr/>
        <a:lstStyle/>
        <a:p>
          <a:endParaRPr lang="en-US"/>
        </a:p>
      </dgm:t>
    </dgm:pt>
    <dgm:pt modelId="{59466259-5C63-434B-A7C6-F6C4EFD1D1A9}" type="sibTrans" cxnId="{F7677FC7-9301-489A-8DA0-28E9DE37BAA5}">
      <dgm:prSet/>
      <dgm:spPr/>
      <dgm:t>
        <a:bodyPr/>
        <a:lstStyle/>
        <a:p>
          <a:endParaRPr lang="en-US"/>
        </a:p>
      </dgm:t>
    </dgm:pt>
    <dgm:pt modelId="{0D638E1F-2B18-46B9-9DA2-757970BF7D33}">
      <dgm:prSet custT="1"/>
      <dgm:spPr/>
      <dgm:t>
        <a:bodyPr/>
        <a:lstStyle/>
        <a:p>
          <a:pPr>
            <a:defRPr b="1"/>
          </a:pPr>
          <a:r>
            <a:rPr lang="en-GB" sz="2600" dirty="0">
              <a:solidFill>
                <a:schemeClr val="bg2">
                  <a:lumMod val="75000"/>
                </a:schemeClr>
              </a:solidFill>
            </a:rPr>
            <a:t>4. Confidence Building</a:t>
          </a:r>
          <a:endParaRPr lang="en-US" sz="2600" dirty="0">
            <a:solidFill>
              <a:schemeClr val="bg2">
                <a:lumMod val="75000"/>
              </a:schemeClr>
            </a:solidFill>
          </a:endParaRPr>
        </a:p>
      </dgm:t>
    </dgm:pt>
    <dgm:pt modelId="{3E9AC21B-AC0B-4791-9B5B-92241D1DBD7F}" type="parTrans" cxnId="{24A74D35-1A44-4036-869A-F02E97424912}">
      <dgm:prSet/>
      <dgm:spPr/>
      <dgm:t>
        <a:bodyPr/>
        <a:lstStyle/>
        <a:p>
          <a:endParaRPr lang="en-US"/>
        </a:p>
      </dgm:t>
    </dgm:pt>
    <dgm:pt modelId="{D3C3E535-5E7A-454B-8C43-55B193679B8F}" type="sibTrans" cxnId="{24A74D35-1A44-4036-869A-F02E97424912}">
      <dgm:prSet/>
      <dgm:spPr/>
      <dgm:t>
        <a:bodyPr/>
        <a:lstStyle/>
        <a:p>
          <a:endParaRPr lang="en-US"/>
        </a:p>
      </dgm:t>
    </dgm:pt>
    <dgm:pt modelId="{9F09366F-32ED-41E5-A4B8-A0AE1D0F7120}">
      <dgm:prSet custT="1"/>
      <dgm:spPr/>
      <dgm:t>
        <a:bodyPr/>
        <a:lstStyle/>
        <a:p>
          <a:r>
            <a:rPr lang="en-GB" sz="2400" dirty="0">
              <a:solidFill>
                <a:schemeClr val="bg2">
                  <a:lumMod val="75000"/>
                </a:schemeClr>
              </a:solidFill>
            </a:rPr>
            <a:t>Values</a:t>
          </a:r>
          <a:endParaRPr lang="en-US" sz="2400" dirty="0">
            <a:solidFill>
              <a:schemeClr val="bg2">
                <a:lumMod val="75000"/>
              </a:schemeClr>
            </a:solidFill>
          </a:endParaRPr>
        </a:p>
      </dgm:t>
    </dgm:pt>
    <dgm:pt modelId="{0DA06DC4-71A8-42D0-9F47-4716F3C7F6EF}" type="parTrans" cxnId="{57E0B661-B4C6-484A-997F-707D5866A070}">
      <dgm:prSet/>
      <dgm:spPr/>
      <dgm:t>
        <a:bodyPr/>
        <a:lstStyle/>
        <a:p>
          <a:endParaRPr lang="en-US"/>
        </a:p>
      </dgm:t>
    </dgm:pt>
    <dgm:pt modelId="{738FAF7E-C2F7-41EC-B30D-23CB549C529B}" type="sibTrans" cxnId="{57E0B661-B4C6-484A-997F-707D5866A070}">
      <dgm:prSet/>
      <dgm:spPr/>
      <dgm:t>
        <a:bodyPr/>
        <a:lstStyle/>
        <a:p>
          <a:endParaRPr lang="en-US"/>
        </a:p>
      </dgm:t>
    </dgm:pt>
    <dgm:pt modelId="{EE39D8A6-4231-434A-A1FC-D0364D343C15}">
      <dgm:prSet custT="1"/>
      <dgm:spPr/>
      <dgm:t>
        <a:bodyPr/>
        <a:lstStyle/>
        <a:p>
          <a:r>
            <a:rPr lang="en-GB" sz="2400" dirty="0">
              <a:solidFill>
                <a:schemeClr val="bg2">
                  <a:lumMod val="75000"/>
                </a:schemeClr>
              </a:solidFill>
            </a:rPr>
            <a:t>Attitude</a:t>
          </a:r>
        </a:p>
        <a:p>
          <a:r>
            <a:rPr lang="en-GB" sz="2400" dirty="0">
              <a:solidFill>
                <a:schemeClr val="bg2">
                  <a:lumMod val="75000"/>
                </a:schemeClr>
              </a:solidFill>
            </a:rPr>
            <a:t>Behaviour</a:t>
          </a:r>
          <a:endParaRPr lang="en-US" sz="2400" dirty="0">
            <a:solidFill>
              <a:schemeClr val="bg2">
                <a:lumMod val="75000"/>
              </a:schemeClr>
            </a:solidFill>
          </a:endParaRPr>
        </a:p>
      </dgm:t>
    </dgm:pt>
    <dgm:pt modelId="{72B8D221-729D-4DAB-9AC5-238DBE13DB00}" type="parTrans" cxnId="{EE5879A5-AC71-46DD-ABF5-49DEBEE90114}">
      <dgm:prSet/>
      <dgm:spPr/>
      <dgm:t>
        <a:bodyPr/>
        <a:lstStyle/>
        <a:p>
          <a:endParaRPr lang="en-US"/>
        </a:p>
      </dgm:t>
    </dgm:pt>
    <dgm:pt modelId="{B33AEE13-89F9-4EB1-B519-92B2B5E38A0A}" type="sibTrans" cxnId="{EE5879A5-AC71-46DD-ABF5-49DEBEE90114}">
      <dgm:prSet/>
      <dgm:spPr/>
      <dgm:t>
        <a:bodyPr/>
        <a:lstStyle/>
        <a:p>
          <a:endParaRPr lang="en-US"/>
        </a:p>
      </dgm:t>
    </dgm:pt>
    <dgm:pt modelId="{C09BA8D0-F40A-4CAD-959E-0CD7845043C3}">
      <dgm:prSet custT="1"/>
      <dgm:spPr/>
      <dgm:t>
        <a:bodyPr/>
        <a:lstStyle/>
        <a:p>
          <a:pPr>
            <a:defRPr b="1"/>
          </a:pPr>
          <a:r>
            <a:rPr lang="en-GB" sz="2600" dirty="0">
              <a:solidFill>
                <a:schemeClr val="bg2">
                  <a:lumMod val="75000"/>
                </a:schemeClr>
              </a:solidFill>
            </a:rPr>
            <a:t>5. “What’s Next?” </a:t>
          </a:r>
          <a:endParaRPr lang="en-US" sz="2600" dirty="0">
            <a:solidFill>
              <a:schemeClr val="bg2">
                <a:lumMod val="75000"/>
              </a:schemeClr>
            </a:solidFill>
          </a:endParaRPr>
        </a:p>
      </dgm:t>
    </dgm:pt>
    <dgm:pt modelId="{9A3E74A6-7F8E-43CF-8A32-63957A8F434D}" type="parTrans" cxnId="{B7A9ED52-7BB9-4478-AC60-8EBD1A656BAC}">
      <dgm:prSet/>
      <dgm:spPr/>
      <dgm:t>
        <a:bodyPr/>
        <a:lstStyle/>
        <a:p>
          <a:endParaRPr lang="en-US"/>
        </a:p>
      </dgm:t>
    </dgm:pt>
    <dgm:pt modelId="{5E73BBDF-A8D6-46D9-A4DF-D85847FFDEE5}" type="sibTrans" cxnId="{B7A9ED52-7BB9-4478-AC60-8EBD1A656BAC}">
      <dgm:prSet/>
      <dgm:spPr/>
      <dgm:t>
        <a:bodyPr/>
        <a:lstStyle/>
        <a:p>
          <a:endParaRPr lang="en-US"/>
        </a:p>
      </dgm:t>
    </dgm:pt>
    <dgm:pt modelId="{F657DF81-2A6F-40FC-92B6-E63219F2954A}">
      <dgm:prSet custT="1"/>
      <dgm:spPr/>
      <dgm:t>
        <a:bodyPr/>
        <a:lstStyle/>
        <a:p>
          <a:r>
            <a:rPr lang="en-GB" sz="2400" dirty="0">
              <a:solidFill>
                <a:schemeClr val="bg2">
                  <a:lumMod val="75000"/>
                </a:schemeClr>
              </a:solidFill>
            </a:rPr>
            <a:t>Positionality</a:t>
          </a:r>
          <a:endParaRPr lang="en-US" sz="2400" dirty="0">
            <a:solidFill>
              <a:schemeClr val="bg2">
                <a:lumMod val="75000"/>
              </a:schemeClr>
            </a:solidFill>
          </a:endParaRPr>
        </a:p>
      </dgm:t>
    </dgm:pt>
    <dgm:pt modelId="{2C48C4CC-9227-4B29-A2B0-B903AC59FA3F}" type="parTrans" cxnId="{9D2CDC9C-B664-42D7-9DF7-549FA1C85AFE}">
      <dgm:prSet/>
      <dgm:spPr/>
      <dgm:t>
        <a:bodyPr/>
        <a:lstStyle/>
        <a:p>
          <a:endParaRPr lang="en-US"/>
        </a:p>
      </dgm:t>
    </dgm:pt>
    <dgm:pt modelId="{295E7CE7-89BA-46A1-89B3-3FAF68579170}" type="sibTrans" cxnId="{9D2CDC9C-B664-42D7-9DF7-549FA1C85AFE}">
      <dgm:prSet/>
      <dgm:spPr/>
      <dgm:t>
        <a:bodyPr/>
        <a:lstStyle/>
        <a:p>
          <a:endParaRPr lang="en-US"/>
        </a:p>
      </dgm:t>
    </dgm:pt>
    <dgm:pt modelId="{59E60A8D-3876-4B2C-9CD0-2BA2054B8FC9}">
      <dgm:prSet custT="1"/>
      <dgm:spPr/>
      <dgm:t>
        <a:bodyPr/>
        <a:lstStyle/>
        <a:p>
          <a:r>
            <a:rPr lang="en-GB" sz="2400" dirty="0">
              <a:solidFill>
                <a:schemeClr val="bg2">
                  <a:lumMod val="75000"/>
                </a:schemeClr>
              </a:solidFill>
            </a:rPr>
            <a:t>Future</a:t>
          </a:r>
          <a:endParaRPr lang="en-US" sz="2400" dirty="0">
            <a:solidFill>
              <a:schemeClr val="bg2">
                <a:lumMod val="75000"/>
              </a:schemeClr>
            </a:solidFill>
          </a:endParaRPr>
        </a:p>
      </dgm:t>
    </dgm:pt>
    <dgm:pt modelId="{91DB7A05-64B1-4B37-9ADE-344D21E1ED0D}" type="parTrans" cxnId="{7F8D7A6F-BDAB-4A6D-85C8-B19B36DFA785}">
      <dgm:prSet/>
      <dgm:spPr/>
      <dgm:t>
        <a:bodyPr/>
        <a:lstStyle/>
        <a:p>
          <a:endParaRPr lang="en-US"/>
        </a:p>
      </dgm:t>
    </dgm:pt>
    <dgm:pt modelId="{7E67B505-BECB-4DDE-AFC6-01B2206743B2}" type="sibTrans" cxnId="{7F8D7A6F-BDAB-4A6D-85C8-B19B36DFA785}">
      <dgm:prSet/>
      <dgm:spPr/>
      <dgm:t>
        <a:bodyPr/>
        <a:lstStyle/>
        <a:p>
          <a:endParaRPr lang="en-US"/>
        </a:p>
      </dgm:t>
    </dgm:pt>
    <dgm:pt modelId="{E13574AF-4A41-4D89-9676-22FF28E78AE6}">
      <dgm:prSet custT="1"/>
      <dgm:spPr/>
      <dgm:t>
        <a:bodyPr/>
        <a:lstStyle/>
        <a:p>
          <a:r>
            <a:rPr lang="en-GB" sz="2400" dirty="0">
              <a:solidFill>
                <a:schemeClr val="bg2">
                  <a:lumMod val="75000"/>
                </a:schemeClr>
              </a:solidFill>
            </a:rPr>
            <a:t>Feedback/</a:t>
          </a:r>
          <a:br>
            <a:rPr lang="en-GB" sz="2400" dirty="0">
              <a:solidFill>
                <a:schemeClr val="bg2">
                  <a:lumMod val="75000"/>
                </a:schemeClr>
              </a:solidFill>
            </a:rPr>
          </a:br>
          <a:r>
            <a:rPr lang="en-GB" sz="2400" dirty="0">
              <a:solidFill>
                <a:schemeClr val="bg2">
                  <a:lumMod val="75000"/>
                </a:schemeClr>
              </a:solidFill>
            </a:rPr>
            <a:t>Evaluation</a:t>
          </a:r>
          <a:endParaRPr lang="en-US" sz="2400" dirty="0">
            <a:solidFill>
              <a:schemeClr val="bg2">
                <a:lumMod val="75000"/>
              </a:schemeClr>
            </a:solidFill>
          </a:endParaRPr>
        </a:p>
      </dgm:t>
    </dgm:pt>
    <dgm:pt modelId="{6FC129F3-8394-4DA5-84CA-4D7E85BF39B2}" type="parTrans" cxnId="{283FE0AB-A794-45DC-B477-2BBE1C029F5C}">
      <dgm:prSet/>
      <dgm:spPr/>
      <dgm:t>
        <a:bodyPr/>
        <a:lstStyle/>
        <a:p>
          <a:endParaRPr lang="en-US"/>
        </a:p>
      </dgm:t>
    </dgm:pt>
    <dgm:pt modelId="{D2F61240-877C-46B7-9EFA-6EF3F7CA74E3}" type="sibTrans" cxnId="{283FE0AB-A794-45DC-B477-2BBE1C029F5C}">
      <dgm:prSet/>
      <dgm:spPr/>
      <dgm:t>
        <a:bodyPr/>
        <a:lstStyle/>
        <a:p>
          <a:endParaRPr lang="en-US"/>
        </a:p>
      </dgm:t>
    </dgm:pt>
    <dgm:pt modelId="{86A6B11C-83AD-4295-ACE8-2A662E95DF61}" type="pres">
      <dgm:prSet presAssocID="{E05D2F82-05F8-4C9B-8527-1685FC14AD49}" presName="root" presStyleCnt="0">
        <dgm:presLayoutVars>
          <dgm:dir/>
          <dgm:resizeHandles val="exact"/>
        </dgm:presLayoutVars>
      </dgm:prSet>
      <dgm:spPr/>
      <dgm:t>
        <a:bodyPr/>
        <a:lstStyle/>
        <a:p>
          <a:endParaRPr lang="el-GR"/>
        </a:p>
      </dgm:t>
    </dgm:pt>
    <dgm:pt modelId="{BF915690-E80A-4BBC-B97A-1426928B2216}" type="pres">
      <dgm:prSet presAssocID="{C1CC6881-E5FD-421A-8936-E0E63B608BC0}" presName="compNode" presStyleCnt="0"/>
      <dgm:spPr/>
    </dgm:pt>
    <dgm:pt modelId="{B8F491C7-2FA8-4185-8124-11712E376070}" type="pres">
      <dgm:prSet presAssocID="{C1CC6881-E5FD-421A-8936-E0E63B608BC0}"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l-GR"/>
        </a:p>
      </dgm:t>
      <dgm:extLst>
        <a:ext uri="{E40237B7-FDA0-4F09-8148-C483321AD2D9}">
          <dgm14:cNvPr xmlns:dgm14="http://schemas.microsoft.com/office/drawing/2010/diagram" id="0" name="" descr="Scales of Justice"/>
        </a:ext>
      </dgm:extLst>
    </dgm:pt>
    <dgm:pt modelId="{68077040-1E10-45C6-B67C-A4D8B713729D}" type="pres">
      <dgm:prSet presAssocID="{C1CC6881-E5FD-421A-8936-E0E63B608BC0}" presName="iconSpace" presStyleCnt="0"/>
      <dgm:spPr/>
    </dgm:pt>
    <dgm:pt modelId="{5CD107DB-4273-4B2E-8B84-5B0106FAB812}" type="pres">
      <dgm:prSet presAssocID="{C1CC6881-E5FD-421A-8936-E0E63B608BC0}" presName="parTx" presStyleLbl="revTx" presStyleIdx="0" presStyleCnt="10">
        <dgm:presLayoutVars>
          <dgm:chMax val="0"/>
          <dgm:chPref val="0"/>
        </dgm:presLayoutVars>
      </dgm:prSet>
      <dgm:spPr/>
      <dgm:t>
        <a:bodyPr/>
        <a:lstStyle/>
        <a:p>
          <a:endParaRPr lang="el-GR"/>
        </a:p>
      </dgm:t>
    </dgm:pt>
    <dgm:pt modelId="{F577ED25-73A7-4947-9E01-ACCF0DE3910A}" type="pres">
      <dgm:prSet presAssocID="{C1CC6881-E5FD-421A-8936-E0E63B608BC0}" presName="txSpace" presStyleCnt="0"/>
      <dgm:spPr/>
    </dgm:pt>
    <dgm:pt modelId="{ED75EF3A-B071-44C1-8B69-BCC8CC5CF2F8}" type="pres">
      <dgm:prSet presAssocID="{C1CC6881-E5FD-421A-8936-E0E63B608BC0}" presName="desTx" presStyleLbl="revTx" presStyleIdx="1" presStyleCnt="10">
        <dgm:presLayoutVars/>
      </dgm:prSet>
      <dgm:spPr/>
      <dgm:t>
        <a:bodyPr/>
        <a:lstStyle/>
        <a:p>
          <a:endParaRPr lang="el-GR"/>
        </a:p>
      </dgm:t>
    </dgm:pt>
    <dgm:pt modelId="{C6857534-4003-4E20-9511-6F98C974BF95}" type="pres">
      <dgm:prSet presAssocID="{DF29F00A-5B62-47B3-9F17-F4ED7DDEB300}" presName="sibTrans" presStyleCnt="0"/>
      <dgm:spPr/>
    </dgm:pt>
    <dgm:pt modelId="{2539554E-B133-4A0E-AA7B-5EB74B1245D8}" type="pres">
      <dgm:prSet presAssocID="{4AC93E56-CA1D-49C6-9977-8B71ED07D5BD}" presName="compNode" presStyleCnt="0"/>
      <dgm:spPr/>
    </dgm:pt>
    <dgm:pt modelId="{75DDB431-801E-4EDB-A0A4-7796D4D99981}" type="pres">
      <dgm:prSet presAssocID="{4AC93E56-CA1D-49C6-9977-8B71ED07D5BD}"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l-GR"/>
        </a:p>
      </dgm:t>
      <dgm:extLst>
        <a:ext uri="{E40237B7-FDA0-4F09-8148-C483321AD2D9}">
          <dgm14:cNvPr xmlns:dgm14="http://schemas.microsoft.com/office/drawing/2010/diagram" id="0" name="" descr="Venn Diagram"/>
        </a:ext>
      </dgm:extLst>
    </dgm:pt>
    <dgm:pt modelId="{59CE4384-4069-4B34-8085-0D37C7E122A6}" type="pres">
      <dgm:prSet presAssocID="{4AC93E56-CA1D-49C6-9977-8B71ED07D5BD}" presName="iconSpace" presStyleCnt="0"/>
      <dgm:spPr/>
    </dgm:pt>
    <dgm:pt modelId="{E986A4B5-9077-4B13-9909-211010AB0B2D}" type="pres">
      <dgm:prSet presAssocID="{4AC93E56-CA1D-49C6-9977-8B71ED07D5BD}" presName="parTx" presStyleLbl="revTx" presStyleIdx="2" presStyleCnt="10">
        <dgm:presLayoutVars>
          <dgm:chMax val="0"/>
          <dgm:chPref val="0"/>
        </dgm:presLayoutVars>
      </dgm:prSet>
      <dgm:spPr/>
      <dgm:t>
        <a:bodyPr/>
        <a:lstStyle/>
        <a:p>
          <a:endParaRPr lang="el-GR"/>
        </a:p>
      </dgm:t>
    </dgm:pt>
    <dgm:pt modelId="{B71E5C5F-CBEB-40BB-B7AD-89D3697F3235}" type="pres">
      <dgm:prSet presAssocID="{4AC93E56-CA1D-49C6-9977-8B71ED07D5BD}" presName="txSpace" presStyleCnt="0"/>
      <dgm:spPr/>
    </dgm:pt>
    <dgm:pt modelId="{7E4B4549-5E63-4261-BF17-5C54DD8BC5F9}" type="pres">
      <dgm:prSet presAssocID="{4AC93E56-CA1D-49C6-9977-8B71ED07D5BD}" presName="desTx" presStyleLbl="revTx" presStyleIdx="3" presStyleCnt="10">
        <dgm:presLayoutVars/>
      </dgm:prSet>
      <dgm:spPr/>
      <dgm:t>
        <a:bodyPr/>
        <a:lstStyle/>
        <a:p>
          <a:endParaRPr lang="el-GR"/>
        </a:p>
      </dgm:t>
    </dgm:pt>
    <dgm:pt modelId="{8CCCDA0B-DC69-4331-B407-649AAD10D520}" type="pres">
      <dgm:prSet presAssocID="{91AB6F80-F61E-4F93-9808-B84136EB5ADC}" presName="sibTrans" presStyleCnt="0"/>
      <dgm:spPr/>
    </dgm:pt>
    <dgm:pt modelId="{B18D5CEE-3FB8-48AE-9E87-6661D309C5E4}" type="pres">
      <dgm:prSet presAssocID="{DAC870A8-DD22-49F9-AB40-BC0CCE541E15}" presName="compNode" presStyleCnt="0"/>
      <dgm:spPr/>
    </dgm:pt>
    <dgm:pt modelId="{D98C81A3-B3CE-43B3-BA0F-87F433725C17}" type="pres">
      <dgm:prSet presAssocID="{DAC870A8-DD22-49F9-AB40-BC0CCE541E15}"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l-GR"/>
        </a:p>
      </dgm:t>
      <dgm:extLst>
        <a:ext uri="{E40237B7-FDA0-4F09-8148-C483321AD2D9}">
          <dgm14:cNvPr xmlns:dgm14="http://schemas.microsoft.com/office/drawing/2010/diagram" id="0" name="" descr="Group"/>
        </a:ext>
      </dgm:extLst>
    </dgm:pt>
    <dgm:pt modelId="{2FEC7EC2-C857-41C6-A207-829D96F054F5}" type="pres">
      <dgm:prSet presAssocID="{DAC870A8-DD22-49F9-AB40-BC0CCE541E15}" presName="iconSpace" presStyleCnt="0"/>
      <dgm:spPr/>
    </dgm:pt>
    <dgm:pt modelId="{58EC86A5-83EB-4474-BDB4-FD6CE32979A3}" type="pres">
      <dgm:prSet presAssocID="{DAC870A8-DD22-49F9-AB40-BC0CCE541E15}" presName="parTx" presStyleLbl="revTx" presStyleIdx="4" presStyleCnt="10">
        <dgm:presLayoutVars>
          <dgm:chMax val="0"/>
          <dgm:chPref val="0"/>
        </dgm:presLayoutVars>
      </dgm:prSet>
      <dgm:spPr/>
      <dgm:t>
        <a:bodyPr/>
        <a:lstStyle/>
        <a:p>
          <a:endParaRPr lang="el-GR"/>
        </a:p>
      </dgm:t>
    </dgm:pt>
    <dgm:pt modelId="{01D8FCDD-2DBA-4320-8ECE-AC94E15E4DF8}" type="pres">
      <dgm:prSet presAssocID="{DAC870A8-DD22-49F9-AB40-BC0CCE541E15}" presName="txSpace" presStyleCnt="0"/>
      <dgm:spPr/>
    </dgm:pt>
    <dgm:pt modelId="{BE2A8CFB-B8A7-4BAF-89DF-39D28BB1681A}" type="pres">
      <dgm:prSet presAssocID="{DAC870A8-DD22-49F9-AB40-BC0CCE541E15}" presName="desTx" presStyleLbl="revTx" presStyleIdx="5" presStyleCnt="10" custScaleX="125080">
        <dgm:presLayoutVars/>
      </dgm:prSet>
      <dgm:spPr/>
      <dgm:t>
        <a:bodyPr/>
        <a:lstStyle/>
        <a:p>
          <a:endParaRPr lang="el-GR"/>
        </a:p>
      </dgm:t>
    </dgm:pt>
    <dgm:pt modelId="{243BE516-12FF-4A33-BDC2-6FD5AA01F9E4}" type="pres">
      <dgm:prSet presAssocID="{5C8301FB-5E7D-4A8F-B793-2B789531B560}" presName="sibTrans" presStyleCnt="0"/>
      <dgm:spPr/>
    </dgm:pt>
    <dgm:pt modelId="{106413B5-90FA-4C62-95A2-949872D556E3}" type="pres">
      <dgm:prSet presAssocID="{0D638E1F-2B18-46B9-9DA2-757970BF7D33}" presName="compNode" presStyleCnt="0"/>
      <dgm:spPr/>
    </dgm:pt>
    <dgm:pt modelId="{0C8E07D4-2329-4669-BD8B-62DA12B8678B}" type="pres">
      <dgm:prSet presAssocID="{0D638E1F-2B18-46B9-9DA2-757970BF7D33}"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l-GR"/>
        </a:p>
      </dgm:t>
      <dgm:extLst>
        <a:ext uri="{E40237B7-FDA0-4F09-8148-C483321AD2D9}">
          <dgm14:cNvPr xmlns:dgm14="http://schemas.microsoft.com/office/drawing/2010/diagram" id="0" name="" descr="Smiling Face with No Fill"/>
        </a:ext>
      </dgm:extLst>
    </dgm:pt>
    <dgm:pt modelId="{6E2793B9-4A79-497B-BD12-600FE01375F1}" type="pres">
      <dgm:prSet presAssocID="{0D638E1F-2B18-46B9-9DA2-757970BF7D33}" presName="iconSpace" presStyleCnt="0"/>
      <dgm:spPr/>
    </dgm:pt>
    <dgm:pt modelId="{BADA7D22-7B3F-4E35-A443-DA2D4E8C61A6}" type="pres">
      <dgm:prSet presAssocID="{0D638E1F-2B18-46B9-9DA2-757970BF7D33}" presName="parTx" presStyleLbl="revTx" presStyleIdx="6" presStyleCnt="10">
        <dgm:presLayoutVars>
          <dgm:chMax val="0"/>
          <dgm:chPref val="0"/>
        </dgm:presLayoutVars>
      </dgm:prSet>
      <dgm:spPr/>
      <dgm:t>
        <a:bodyPr/>
        <a:lstStyle/>
        <a:p>
          <a:endParaRPr lang="el-GR"/>
        </a:p>
      </dgm:t>
    </dgm:pt>
    <dgm:pt modelId="{92232C1C-B553-405B-8C86-6D85DE7BC5E8}" type="pres">
      <dgm:prSet presAssocID="{0D638E1F-2B18-46B9-9DA2-757970BF7D33}" presName="txSpace" presStyleCnt="0"/>
      <dgm:spPr/>
    </dgm:pt>
    <dgm:pt modelId="{D1EB2FCA-E47A-42FC-ACAD-2F0BA20A717C}" type="pres">
      <dgm:prSet presAssocID="{0D638E1F-2B18-46B9-9DA2-757970BF7D33}" presName="desTx" presStyleLbl="revTx" presStyleIdx="7" presStyleCnt="10">
        <dgm:presLayoutVars/>
      </dgm:prSet>
      <dgm:spPr/>
      <dgm:t>
        <a:bodyPr/>
        <a:lstStyle/>
        <a:p>
          <a:endParaRPr lang="el-GR"/>
        </a:p>
      </dgm:t>
    </dgm:pt>
    <dgm:pt modelId="{1F475399-991A-45FC-A8F7-A6E7FF3D05B4}" type="pres">
      <dgm:prSet presAssocID="{D3C3E535-5E7A-454B-8C43-55B193679B8F}" presName="sibTrans" presStyleCnt="0"/>
      <dgm:spPr/>
    </dgm:pt>
    <dgm:pt modelId="{CF24E619-5C0A-44CF-9A00-D42C21AD6C9F}" type="pres">
      <dgm:prSet presAssocID="{C09BA8D0-F40A-4CAD-959E-0CD7845043C3}" presName="compNode" presStyleCnt="0"/>
      <dgm:spPr/>
    </dgm:pt>
    <dgm:pt modelId="{1C663FEA-E632-456A-913F-0222C6685563}" type="pres">
      <dgm:prSet presAssocID="{C09BA8D0-F40A-4CAD-959E-0CD7845043C3}"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l-GR"/>
        </a:p>
      </dgm:t>
      <dgm:extLst>
        <a:ext uri="{E40237B7-FDA0-4F09-8148-C483321AD2D9}">
          <dgm14:cNvPr xmlns:dgm14="http://schemas.microsoft.com/office/drawing/2010/diagram" id="0" name="" descr="Questions"/>
        </a:ext>
      </dgm:extLst>
    </dgm:pt>
    <dgm:pt modelId="{45D27D5E-EC82-4463-84C7-BE5CA0DAD22B}" type="pres">
      <dgm:prSet presAssocID="{C09BA8D0-F40A-4CAD-959E-0CD7845043C3}" presName="iconSpace" presStyleCnt="0"/>
      <dgm:spPr/>
    </dgm:pt>
    <dgm:pt modelId="{D6841ACF-48BD-4F70-B4B7-384EAF3DAB93}" type="pres">
      <dgm:prSet presAssocID="{C09BA8D0-F40A-4CAD-959E-0CD7845043C3}" presName="parTx" presStyleLbl="revTx" presStyleIdx="8" presStyleCnt="10">
        <dgm:presLayoutVars>
          <dgm:chMax val="0"/>
          <dgm:chPref val="0"/>
        </dgm:presLayoutVars>
      </dgm:prSet>
      <dgm:spPr/>
      <dgm:t>
        <a:bodyPr/>
        <a:lstStyle/>
        <a:p>
          <a:endParaRPr lang="el-GR"/>
        </a:p>
      </dgm:t>
    </dgm:pt>
    <dgm:pt modelId="{6AE4FFF1-E8FA-42D0-9E90-280CAC045581}" type="pres">
      <dgm:prSet presAssocID="{C09BA8D0-F40A-4CAD-959E-0CD7845043C3}" presName="txSpace" presStyleCnt="0"/>
      <dgm:spPr/>
    </dgm:pt>
    <dgm:pt modelId="{413FF5CA-2FB3-455C-8046-09CD705E39A7}" type="pres">
      <dgm:prSet presAssocID="{C09BA8D0-F40A-4CAD-959E-0CD7845043C3}" presName="desTx" presStyleLbl="revTx" presStyleIdx="9" presStyleCnt="10">
        <dgm:presLayoutVars/>
      </dgm:prSet>
      <dgm:spPr/>
      <dgm:t>
        <a:bodyPr/>
        <a:lstStyle/>
        <a:p>
          <a:endParaRPr lang="el-GR"/>
        </a:p>
      </dgm:t>
    </dgm:pt>
  </dgm:ptLst>
  <dgm:cxnLst>
    <dgm:cxn modelId="{1258FB93-A179-4541-B856-8FFA38543E67}" type="presOf" srcId="{DAC870A8-DD22-49F9-AB40-BC0CCE541E15}" destId="{58EC86A5-83EB-4474-BDB4-FD6CE32979A3}" srcOrd="0" destOrd="0" presId="urn:microsoft.com/office/officeart/2018/5/layout/CenteredIconLabelDescriptionList"/>
    <dgm:cxn modelId="{1230A680-BFEB-48A6-8843-9D3B0AD6B030}" srcId="{4AC93E56-CA1D-49C6-9977-8B71ED07D5BD}" destId="{09BCF871-46BC-469E-A3A3-13DD75674177}" srcOrd="1" destOrd="0" parTransId="{63C5D9FC-39CC-46EB-9C7D-559A5CD728D5}" sibTransId="{C1F39561-3A24-469E-B1DE-D4C55DF93392}"/>
    <dgm:cxn modelId="{74A5591E-31AF-474B-A9BC-D8A742689F5E}" type="presOf" srcId="{E5A83D20-CEA9-4BF4-99D8-7CC75B1AAF35}" destId="{BE2A8CFB-B8A7-4BAF-89DF-39D28BB1681A}" srcOrd="0" destOrd="2" presId="urn:microsoft.com/office/officeart/2018/5/layout/CenteredIconLabelDescriptionList"/>
    <dgm:cxn modelId="{512A8871-8F71-46B7-B312-EE0BF93FCB7F}" srcId="{4AC93E56-CA1D-49C6-9977-8B71ED07D5BD}" destId="{8E43E633-7565-476E-ACC6-DED0BFDEFB92}" srcOrd="2" destOrd="0" parTransId="{830387CB-347A-411B-AB96-21889AA6541B}" sibTransId="{3A02D014-3F16-4A6D-81C2-A33BA0FB5881}"/>
    <dgm:cxn modelId="{7455F4FF-BAEF-43CD-B310-95548D0F7FDC}" srcId="{C1CC6881-E5FD-421A-8936-E0E63B608BC0}" destId="{24C6EF7A-E895-4B59-9A87-BC1CDBF6B8EC}" srcOrd="0" destOrd="0" parTransId="{96DA5660-AC95-4E53-AAAB-615049510CDA}" sibTransId="{247A8357-1E9A-4D1C-8F06-59BF8BFF6908}"/>
    <dgm:cxn modelId="{B7A9ED52-7BB9-4478-AC60-8EBD1A656BAC}" srcId="{E05D2F82-05F8-4C9B-8527-1685FC14AD49}" destId="{C09BA8D0-F40A-4CAD-959E-0CD7845043C3}" srcOrd="4" destOrd="0" parTransId="{9A3E74A6-7F8E-43CF-8A32-63957A8F434D}" sibTransId="{5E73BBDF-A8D6-46D9-A4DF-D85847FFDEE5}"/>
    <dgm:cxn modelId="{802F91C5-BA83-4324-A092-F9FD337DFF39}" type="presOf" srcId="{64F1FB96-009C-43E4-AEDC-1BC0A157E17A}" destId="{ED75EF3A-B071-44C1-8B69-BCC8CC5CF2F8}" srcOrd="0" destOrd="1" presId="urn:microsoft.com/office/officeart/2018/5/layout/CenteredIconLabelDescriptionList"/>
    <dgm:cxn modelId="{94D7D590-DD70-490A-A024-664B0F94F061}" srcId="{C1CC6881-E5FD-421A-8936-E0E63B608BC0}" destId="{7CAE0F78-7F04-4A4E-B65E-2D219FC6785A}" srcOrd="2" destOrd="0" parTransId="{66DBE02F-9E6B-4E06-9677-6AC6324DBE50}" sibTransId="{87DBBB09-CD1A-4973-A537-E3B1094C2041}"/>
    <dgm:cxn modelId="{0137E5F5-D655-478C-884B-EF3E77F65452}" type="presOf" srcId="{24C6EF7A-E895-4B59-9A87-BC1CDBF6B8EC}" destId="{ED75EF3A-B071-44C1-8B69-BCC8CC5CF2F8}" srcOrd="0" destOrd="0" presId="urn:microsoft.com/office/officeart/2018/5/layout/CenteredIconLabelDescriptionList"/>
    <dgm:cxn modelId="{F7677FC7-9301-489A-8DA0-28E9DE37BAA5}" srcId="{DAC870A8-DD22-49F9-AB40-BC0CCE541E15}" destId="{E5A83D20-CEA9-4BF4-99D8-7CC75B1AAF35}" srcOrd="2" destOrd="0" parTransId="{93C3A144-FFDB-4999-8A2D-5E15807F6B92}" sibTransId="{59466259-5C63-434B-A7C6-F6C4EFD1D1A9}"/>
    <dgm:cxn modelId="{0DAB412B-152D-42C3-8AB5-7FCA3DBCFF77}" type="presOf" srcId="{7CAE0F78-7F04-4A4E-B65E-2D219FC6785A}" destId="{ED75EF3A-B071-44C1-8B69-BCC8CC5CF2F8}" srcOrd="0" destOrd="2" presId="urn:microsoft.com/office/officeart/2018/5/layout/CenteredIconLabelDescriptionList"/>
    <dgm:cxn modelId="{9C27787D-0182-4837-A56E-88806B6F8061}" type="presOf" srcId="{EE39D8A6-4231-434A-A1FC-D0364D343C15}" destId="{D1EB2FCA-E47A-42FC-ACAD-2F0BA20A717C}" srcOrd="0" destOrd="1" presId="urn:microsoft.com/office/officeart/2018/5/layout/CenteredIconLabelDescriptionList"/>
    <dgm:cxn modelId="{51AD1554-4534-4844-B831-F4D53D4F17F4}" srcId="{E05D2F82-05F8-4C9B-8527-1685FC14AD49}" destId="{DAC870A8-DD22-49F9-AB40-BC0CCE541E15}" srcOrd="2" destOrd="0" parTransId="{0F907A62-1870-4787-B30B-875AC2A4A757}" sibTransId="{5C8301FB-5E7D-4A8F-B793-2B789531B560}"/>
    <dgm:cxn modelId="{3E220D8F-7C32-41E4-9C88-99760C6A1719}" type="presOf" srcId="{E05D2F82-05F8-4C9B-8527-1685FC14AD49}" destId="{86A6B11C-83AD-4295-ACE8-2A662E95DF61}" srcOrd="0" destOrd="0" presId="urn:microsoft.com/office/officeart/2018/5/layout/CenteredIconLabelDescriptionList"/>
    <dgm:cxn modelId="{AC252CA7-703E-4968-8175-F8C3B67DCFDD}" srcId="{E05D2F82-05F8-4C9B-8527-1685FC14AD49}" destId="{4AC93E56-CA1D-49C6-9977-8B71ED07D5BD}" srcOrd="1" destOrd="0" parTransId="{1CCBCE38-9726-43DA-BDE9-0F972A569C80}" sibTransId="{91AB6F80-F61E-4F93-9808-B84136EB5ADC}"/>
    <dgm:cxn modelId="{41518E4C-8743-4D74-B451-D9B424C7DEDB}" srcId="{DAC870A8-DD22-49F9-AB40-BC0CCE541E15}" destId="{6BB63A5B-40A2-4E5E-823A-F56DE750E89D}" srcOrd="0" destOrd="0" parTransId="{E6BE8317-ED17-4606-AEE2-0F7DF83F8B88}" sibTransId="{9CCFE8DB-54E7-405C-B6DE-D8366B9061C3}"/>
    <dgm:cxn modelId="{283FE0AB-A794-45DC-B477-2BBE1C029F5C}" srcId="{C09BA8D0-F40A-4CAD-959E-0CD7845043C3}" destId="{E13574AF-4A41-4D89-9676-22FF28E78AE6}" srcOrd="2" destOrd="0" parTransId="{6FC129F3-8394-4DA5-84CA-4D7E85BF39B2}" sibTransId="{D2F61240-877C-46B7-9EFA-6EF3F7CA74E3}"/>
    <dgm:cxn modelId="{7E15A0C1-D192-4FE7-AB47-B581DD55C42C}" type="presOf" srcId="{F657DF81-2A6F-40FC-92B6-E63219F2954A}" destId="{413FF5CA-2FB3-455C-8046-09CD705E39A7}" srcOrd="0" destOrd="0" presId="urn:microsoft.com/office/officeart/2018/5/layout/CenteredIconLabelDescriptionList"/>
    <dgm:cxn modelId="{ED5B08C3-6A0E-4AF9-9542-5815C915F83E}" type="presOf" srcId="{C1CC6881-E5FD-421A-8936-E0E63B608BC0}" destId="{5CD107DB-4273-4B2E-8B84-5B0106FAB812}" srcOrd="0" destOrd="0" presId="urn:microsoft.com/office/officeart/2018/5/layout/CenteredIconLabelDescriptionList"/>
    <dgm:cxn modelId="{B77B95E4-39D5-4363-9E74-2FC55B8A0236}" type="presOf" srcId="{6BC13173-33BB-426D-959D-6FEA6F5AC5C0}" destId="{7E4B4549-5E63-4261-BF17-5C54DD8BC5F9}" srcOrd="0" destOrd="0" presId="urn:microsoft.com/office/officeart/2018/5/layout/CenteredIconLabelDescriptionList"/>
    <dgm:cxn modelId="{7F8D7A6F-BDAB-4A6D-85C8-B19B36DFA785}" srcId="{C09BA8D0-F40A-4CAD-959E-0CD7845043C3}" destId="{59E60A8D-3876-4B2C-9CD0-2BA2054B8FC9}" srcOrd="1" destOrd="0" parTransId="{91DB7A05-64B1-4B37-9ADE-344D21E1ED0D}" sibTransId="{7E67B505-BECB-4DDE-AFC6-01B2206743B2}"/>
    <dgm:cxn modelId="{EE5879A5-AC71-46DD-ABF5-49DEBEE90114}" srcId="{0D638E1F-2B18-46B9-9DA2-757970BF7D33}" destId="{EE39D8A6-4231-434A-A1FC-D0364D343C15}" srcOrd="1" destOrd="0" parTransId="{72B8D221-729D-4DAB-9AC5-238DBE13DB00}" sibTransId="{B33AEE13-89F9-4EB1-B519-92B2B5E38A0A}"/>
    <dgm:cxn modelId="{7D820DD6-8370-4EA3-A058-4F808E6FFC7D}" type="presOf" srcId="{E13574AF-4A41-4D89-9676-22FF28E78AE6}" destId="{413FF5CA-2FB3-455C-8046-09CD705E39A7}" srcOrd="0" destOrd="2" presId="urn:microsoft.com/office/officeart/2018/5/layout/CenteredIconLabelDescriptionList"/>
    <dgm:cxn modelId="{24A74D35-1A44-4036-869A-F02E97424912}" srcId="{E05D2F82-05F8-4C9B-8527-1685FC14AD49}" destId="{0D638E1F-2B18-46B9-9DA2-757970BF7D33}" srcOrd="3" destOrd="0" parTransId="{3E9AC21B-AC0B-4791-9B5B-92241D1DBD7F}" sibTransId="{D3C3E535-5E7A-454B-8C43-55B193679B8F}"/>
    <dgm:cxn modelId="{F14D591A-A3CC-4C5C-A12A-5EA323698D1B}" type="presOf" srcId="{9F09366F-32ED-41E5-A4B8-A0AE1D0F7120}" destId="{D1EB2FCA-E47A-42FC-ACAD-2F0BA20A717C}" srcOrd="0" destOrd="0" presId="urn:microsoft.com/office/officeart/2018/5/layout/CenteredIconLabelDescriptionList"/>
    <dgm:cxn modelId="{7D1A2E44-1FF7-47B5-99AD-09381A3D8AB6}" type="presOf" srcId="{0D638E1F-2B18-46B9-9DA2-757970BF7D33}" destId="{BADA7D22-7B3F-4E35-A443-DA2D4E8C61A6}" srcOrd="0" destOrd="0" presId="urn:microsoft.com/office/officeart/2018/5/layout/CenteredIconLabelDescriptionList"/>
    <dgm:cxn modelId="{10D93C7B-C892-4AC7-8084-B6ACE8228F47}" type="presOf" srcId="{C09BA8D0-F40A-4CAD-959E-0CD7845043C3}" destId="{D6841ACF-48BD-4F70-B4B7-384EAF3DAB93}" srcOrd="0" destOrd="0" presId="urn:microsoft.com/office/officeart/2018/5/layout/CenteredIconLabelDescriptionList"/>
    <dgm:cxn modelId="{C1F28ED9-4F4E-48A3-B382-CC221570FDAA}" type="presOf" srcId="{7AA53180-AD57-4A58-BBA8-1CEF2CA705B1}" destId="{BE2A8CFB-B8A7-4BAF-89DF-39D28BB1681A}" srcOrd="0" destOrd="1" presId="urn:microsoft.com/office/officeart/2018/5/layout/CenteredIconLabelDescriptionList"/>
    <dgm:cxn modelId="{9D2CDC9C-B664-42D7-9DF7-549FA1C85AFE}" srcId="{C09BA8D0-F40A-4CAD-959E-0CD7845043C3}" destId="{F657DF81-2A6F-40FC-92B6-E63219F2954A}" srcOrd="0" destOrd="0" parTransId="{2C48C4CC-9227-4B29-A2B0-B903AC59FA3F}" sibTransId="{295E7CE7-89BA-46A1-89B3-3FAF68579170}"/>
    <dgm:cxn modelId="{A5A3ECE0-51E5-4912-99EA-CAD90B5C4025}" type="presOf" srcId="{4AC93E56-CA1D-49C6-9977-8B71ED07D5BD}" destId="{E986A4B5-9077-4B13-9909-211010AB0B2D}" srcOrd="0" destOrd="0" presId="urn:microsoft.com/office/officeart/2018/5/layout/CenteredIconLabelDescriptionList"/>
    <dgm:cxn modelId="{E0F46960-A9DC-4E1B-A3D4-15D88599F06C}" srcId="{C1CC6881-E5FD-421A-8936-E0E63B608BC0}" destId="{64F1FB96-009C-43E4-AEDC-1BC0A157E17A}" srcOrd="1" destOrd="0" parTransId="{72143BF3-50D0-44FB-ABAE-637B83CA7767}" sibTransId="{9356FEDB-BAEA-4C80-87AF-C078BEDA13B1}"/>
    <dgm:cxn modelId="{0EC80922-A4C5-4DE0-AC30-C10A9D6CDE42}" type="presOf" srcId="{59E60A8D-3876-4B2C-9CD0-2BA2054B8FC9}" destId="{413FF5CA-2FB3-455C-8046-09CD705E39A7}" srcOrd="0" destOrd="1" presId="urn:microsoft.com/office/officeart/2018/5/layout/CenteredIconLabelDescriptionList"/>
    <dgm:cxn modelId="{49FFEFDC-5A74-4A5A-8FAA-5C88F413E804}" srcId="{4AC93E56-CA1D-49C6-9977-8B71ED07D5BD}" destId="{6BC13173-33BB-426D-959D-6FEA6F5AC5C0}" srcOrd="0" destOrd="0" parTransId="{547257CD-B17A-4BC3-9912-1C0DC22DD582}" sibTransId="{7D6B517D-46C6-4923-92B2-3669C7076941}"/>
    <dgm:cxn modelId="{33FE8012-DFC8-4A84-8CFB-01E8845D9D08}" type="presOf" srcId="{09BCF871-46BC-469E-A3A3-13DD75674177}" destId="{7E4B4549-5E63-4261-BF17-5C54DD8BC5F9}" srcOrd="0" destOrd="1" presId="urn:microsoft.com/office/officeart/2018/5/layout/CenteredIconLabelDescriptionList"/>
    <dgm:cxn modelId="{61C88AA8-5D4D-44D1-90E6-A306B2B890DF}" type="presOf" srcId="{8E43E633-7565-476E-ACC6-DED0BFDEFB92}" destId="{7E4B4549-5E63-4261-BF17-5C54DD8BC5F9}" srcOrd="0" destOrd="2" presId="urn:microsoft.com/office/officeart/2018/5/layout/CenteredIconLabelDescriptionList"/>
    <dgm:cxn modelId="{D2211586-FBF1-42A5-AB6A-3487B7C2BF9B}" srcId="{E05D2F82-05F8-4C9B-8527-1685FC14AD49}" destId="{C1CC6881-E5FD-421A-8936-E0E63B608BC0}" srcOrd="0" destOrd="0" parTransId="{B075CB17-A78A-4DCC-8633-4878E1CC7C83}" sibTransId="{DF29F00A-5B62-47B3-9F17-F4ED7DDEB300}"/>
    <dgm:cxn modelId="{E0C269F6-4659-4178-B6E4-24B6DF450AA9}" type="presOf" srcId="{6BB63A5B-40A2-4E5E-823A-F56DE750E89D}" destId="{BE2A8CFB-B8A7-4BAF-89DF-39D28BB1681A}" srcOrd="0" destOrd="0" presId="urn:microsoft.com/office/officeart/2018/5/layout/CenteredIconLabelDescriptionList"/>
    <dgm:cxn modelId="{5EA95B32-C275-42B8-9327-C92B686E3495}" srcId="{DAC870A8-DD22-49F9-AB40-BC0CCE541E15}" destId="{7AA53180-AD57-4A58-BBA8-1CEF2CA705B1}" srcOrd="1" destOrd="0" parTransId="{A0843893-9084-4654-8B86-05DFE09116B0}" sibTransId="{314A19DB-1029-4908-9682-4F376D83FF81}"/>
    <dgm:cxn modelId="{57E0B661-B4C6-484A-997F-707D5866A070}" srcId="{0D638E1F-2B18-46B9-9DA2-757970BF7D33}" destId="{9F09366F-32ED-41E5-A4B8-A0AE1D0F7120}" srcOrd="0" destOrd="0" parTransId="{0DA06DC4-71A8-42D0-9F47-4716F3C7F6EF}" sibTransId="{738FAF7E-C2F7-41EC-B30D-23CB549C529B}"/>
    <dgm:cxn modelId="{355F69B1-3935-48DD-B5F6-0DB55B58570C}" type="presParOf" srcId="{86A6B11C-83AD-4295-ACE8-2A662E95DF61}" destId="{BF915690-E80A-4BBC-B97A-1426928B2216}" srcOrd="0" destOrd="0" presId="urn:microsoft.com/office/officeart/2018/5/layout/CenteredIconLabelDescriptionList"/>
    <dgm:cxn modelId="{24D8B408-2883-4DC4-8115-530AF8C239EA}" type="presParOf" srcId="{BF915690-E80A-4BBC-B97A-1426928B2216}" destId="{B8F491C7-2FA8-4185-8124-11712E376070}" srcOrd="0" destOrd="0" presId="urn:microsoft.com/office/officeart/2018/5/layout/CenteredIconLabelDescriptionList"/>
    <dgm:cxn modelId="{0BBE5185-D1E5-4E92-8E85-AE3A0D7CAB6D}" type="presParOf" srcId="{BF915690-E80A-4BBC-B97A-1426928B2216}" destId="{68077040-1E10-45C6-B67C-A4D8B713729D}" srcOrd="1" destOrd="0" presId="urn:microsoft.com/office/officeart/2018/5/layout/CenteredIconLabelDescriptionList"/>
    <dgm:cxn modelId="{8CDB3C23-C1D2-4CC8-9477-89B15DDA2157}" type="presParOf" srcId="{BF915690-E80A-4BBC-B97A-1426928B2216}" destId="{5CD107DB-4273-4B2E-8B84-5B0106FAB812}" srcOrd="2" destOrd="0" presId="urn:microsoft.com/office/officeart/2018/5/layout/CenteredIconLabelDescriptionList"/>
    <dgm:cxn modelId="{09634CC9-30D3-4827-8752-E38EAE48475C}" type="presParOf" srcId="{BF915690-E80A-4BBC-B97A-1426928B2216}" destId="{F577ED25-73A7-4947-9E01-ACCF0DE3910A}" srcOrd="3" destOrd="0" presId="urn:microsoft.com/office/officeart/2018/5/layout/CenteredIconLabelDescriptionList"/>
    <dgm:cxn modelId="{29BD6ABF-01F2-46BC-892D-C7CD1EBB90C4}" type="presParOf" srcId="{BF915690-E80A-4BBC-B97A-1426928B2216}" destId="{ED75EF3A-B071-44C1-8B69-BCC8CC5CF2F8}" srcOrd="4" destOrd="0" presId="urn:microsoft.com/office/officeart/2018/5/layout/CenteredIconLabelDescriptionList"/>
    <dgm:cxn modelId="{FD07800E-3817-433A-B560-E6E5D78B9C1A}" type="presParOf" srcId="{86A6B11C-83AD-4295-ACE8-2A662E95DF61}" destId="{C6857534-4003-4E20-9511-6F98C974BF95}" srcOrd="1" destOrd="0" presId="urn:microsoft.com/office/officeart/2018/5/layout/CenteredIconLabelDescriptionList"/>
    <dgm:cxn modelId="{88557267-93CD-42DE-BC27-47BA51EF36C4}" type="presParOf" srcId="{86A6B11C-83AD-4295-ACE8-2A662E95DF61}" destId="{2539554E-B133-4A0E-AA7B-5EB74B1245D8}" srcOrd="2" destOrd="0" presId="urn:microsoft.com/office/officeart/2018/5/layout/CenteredIconLabelDescriptionList"/>
    <dgm:cxn modelId="{39BF8BF9-2538-40DF-8D8E-838C631FB701}" type="presParOf" srcId="{2539554E-B133-4A0E-AA7B-5EB74B1245D8}" destId="{75DDB431-801E-4EDB-A0A4-7796D4D99981}" srcOrd="0" destOrd="0" presId="urn:microsoft.com/office/officeart/2018/5/layout/CenteredIconLabelDescriptionList"/>
    <dgm:cxn modelId="{EC8B4ED8-ED41-44D5-84ED-437717345A4D}" type="presParOf" srcId="{2539554E-B133-4A0E-AA7B-5EB74B1245D8}" destId="{59CE4384-4069-4B34-8085-0D37C7E122A6}" srcOrd="1" destOrd="0" presId="urn:microsoft.com/office/officeart/2018/5/layout/CenteredIconLabelDescriptionList"/>
    <dgm:cxn modelId="{455D00B8-7008-4FB2-9525-FACB9B703D94}" type="presParOf" srcId="{2539554E-B133-4A0E-AA7B-5EB74B1245D8}" destId="{E986A4B5-9077-4B13-9909-211010AB0B2D}" srcOrd="2" destOrd="0" presId="urn:microsoft.com/office/officeart/2018/5/layout/CenteredIconLabelDescriptionList"/>
    <dgm:cxn modelId="{7E543D60-058A-4EF8-8445-85B4057C86C6}" type="presParOf" srcId="{2539554E-B133-4A0E-AA7B-5EB74B1245D8}" destId="{B71E5C5F-CBEB-40BB-B7AD-89D3697F3235}" srcOrd="3" destOrd="0" presId="urn:microsoft.com/office/officeart/2018/5/layout/CenteredIconLabelDescriptionList"/>
    <dgm:cxn modelId="{9F0E3140-1648-4476-A829-4ADE89413D8B}" type="presParOf" srcId="{2539554E-B133-4A0E-AA7B-5EB74B1245D8}" destId="{7E4B4549-5E63-4261-BF17-5C54DD8BC5F9}" srcOrd="4" destOrd="0" presId="urn:microsoft.com/office/officeart/2018/5/layout/CenteredIconLabelDescriptionList"/>
    <dgm:cxn modelId="{47A70BF0-D58F-4B32-9896-2D93CDEF6CCB}" type="presParOf" srcId="{86A6B11C-83AD-4295-ACE8-2A662E95DF61}" destId="{8CCCDA0B-DC69-4331-B407-649AAD10D520}" srcOrd="3" destOrd="0" presId="urn:microsoft.com/office/officeart/2018/5/layout/CenteredIconLabelDescriptionList"/>
    <dgm:cxn modelId="{6606CF91-2995-4845-98BE-C12420302278}" type="presParOf" srcId="{86A6B11C-83AD-4295-ACE8-2A662E95DF61}" destId="{B18D5CEE-3FB8-48AE-9E87-6661D309C5E4}" srcOrd="4" destOrd="0" presId="urn:microsoft.com/office/officeart/2018/5/layout/CenteredIconLabelDescriptionList"/>
    <dgm:cxn modelId="{DF6EB24B-BBCE-4C81-9266-DB805285A5F5}" type="presParOf" srcId="{B18D5CEE-3FB8-48AE-9E87-6661D309C5E4}" destId="{D98C81A3-B3CE-43B3-BA0F-87F433725C17}" srcOrd="0" destOrd="0" presId="urn:microsoft.com/office/officeart/2018/5/layout/CenteredIconLabelDescriptionList"/>
    <dgm:cxn modelId="{DF4BC6B6-C175-4355-B96D-A3B0B454F6CE}" type="presParOf" srcId="{B18D5CEE-3FB8-48AE-9E87-6661D309C5E4}" destId="{2FEC7EC2-C857-41C6-A207-829D96F054F5}" srcOrd="1" destOrd="0" presId="urn:microsoft.com/office/officeart/2018/5/layout/CenteredIconLabelDescriptionList"/>
    <dgm:cxn modelId="{DAB7ADC8-4D7D-4D0E-8975-A808C6A8C436}" type="presParOf" srcId="{B18D5CEE-3FB8-48AE-9E87-6661D309C5E4}" destId="{58EC86A5-83EB-4474-BDB4-FD6CE32979A3}" srcOrd="2" destOrd="0" presId="urn:microsoft.com/office/officeart/2018/5/layout/CenteredIconLabelDescriptionList"/>
    <dgm:cxn modelId="{65ED2652-8AA6-4C37-801C-A94C62DC869C}" type="presParOf" srcId="{B18D5CEE-3FB8-48AE-9E87-6661D309C5E4}" destId="{01D8FCDD-2DBA-4320-8ECE-AC94E15E4DF8}" srcOrd="3" destOrd="0" presId="urn:microsoft.com/office/officeart/2018/5/layout/CenteredIconLabelDescriptionList"/>
    <dgm:cxn modelId="{CB3C33E8-273C-4678-9386-84FD0FF94365}" type="presParOf" srcId="{B18D5CEE-3FB8-48AE-9E87-6661D309C5E4}" destId="{BE2A8CFB-B8A7-4BAF-89DF-39D28BB1681A}" srcOrd="4" destOrd="0" presId="urn:microsoft.com/office/officeart/2018/5/layout/CenteredIconLabelDescriptionList"/>
    <dgm:cxn modelId="{88D4CB20-1E36-4486-B193-D73186948764}" type="presParOf" srcId="{86A6B11C-83AD-4295-ACE8-2A662E95DF61}" destId="{243BE516-12FF-4A33-BDC2-6FD5AA01F9E4}" srcOrd="5" destOrd="0" presId="urn:microsoft.com/office/officeart/2018/5/layout/CenteredIconLabelDescriptionList"/>
    <dgm:cxn modelId="{4B4D57AD-5227-483D-9045-8E8996032854}" type="presParOf" srcId="{86A6B11C-83AD-4295-ACE8-2A662E95DF61}" destId="{106413B5-90FA-4C62-95A2-949872D556E3}" srcOrd="6" destOrd="0" presId="urn:microsoft.com/office/officeart/2018/5/layout/CenteredIconLabelDescriptionList"/>
    <dgm:cxn modelId="{295408F9-A1F1-4FAC-ADE0-C1A2BCB98DFA}" type="presParOf" srcId="{106413B5-90FA-4C62-95A2-949872D556E3}" destId="{0C8E07D4-2329-4669-BD8B-62DA12B8678B}" srcOrd="0" destOrd="0" presId="urn:microsoft.com/office/officeart/2018/5/layout/CenteredIconLabelDescriptionList"/>
    <dgm:cxn modelId="{425251CD-EC1D-49A1-A817-3BDB8F83E574}" type="presParOf" srcId="{106413B5-90FA-4C62-95A2-949872D556E3}" destId="{6E2793B9-4A79-497B-BD12-600FE01375F1}" srcOrd="1" destOrd="0" presId="urn:microsoft.com/office/officeart/2018/5/layout/CenteredIconLabelDescriptionList"/>
    <dgm:cxn modelId="{0D04E33B-2E84-4807-8CFD-E585011F3E14}" type="presParOf" srcId="{106413B5-90FA-4C62-95A2-949872D556E3}" destId="{BADA7D22-7B3F-4E35-A443-DA2D4E8C61A6}" srcOrd="2" destOrd="0" presId="urn:microsoft.com/office/officeart/2018/5/layout/CenteredIconLabelDescriptionList"/>
    <dgm:cxn modelId="{BDFE8FD5-0AB4-4E00-986F-D196966F6DC2}" type="presParOf" srcId="{106413B5-90FA-4C62-95A2-949872D556E3}" destId="{92232C1C-B553-405B-8C86-6D85DE7BC5E8}" srcOrd="3" destOrd="0" presId="urn:microsoft.com/office/officeart/2018/5/layout/CenteredIconLabelDescriptionList"/>
    <dgm:cxn modelId="{B54D1F9C-E481-4BFA-8641-128634A4C4AA}" type="presParOf" srcId="{106413B5-90FA-4C62-95A2-949872D556E3}" destId="{D1EB2FCA-E47A-42FC-ACAD-2F0BA20A717C}" srcOrd="4" destOrd="0" presId="urn:microsoft.com/office/officeart/2018/5/layout/CenteredIconLabelDescriptionList"/>
    <dgm:cxn modelId="{8195D137-0C3E-467C-BD54-52D7282970B4}" type="presParOf" srcId="{86A6B11C-83AD-4295-ACE8-2A662E95DF61}" destId="{1F475399-991A-45FC-A8F7-A6E7FF3D05B4}" srcOrd="7" destOrd="0" presId="urn:microsoft.com/office/officeart/2018/5/layout/CenteredIconLabelDescriptionList"/>
    <dgm:cxn modelId="{4483B35C-3CFE-4185-86B2-1A2886C6AC9C}" type="presParOf" srcId="{86A6B11C-83AD-4295-ACE8-2A662E95DF61}" destId="{CF24E619-5C0A-44CF-9A00-D42C21AD6C9F}" srcOrd="8" destOrd="0" presId="urn:microsoft.com/office/officeart/2018/5/layout/CenteredIconLabelDescriptionList"/>
    <dgm:cxn modelId="{166B4085-E19D-4123-89C9-F98F02A437ED}" type="presParOf" srcId="{CF24E619-5C0A-44CF-9A00-D42C21AD6C9F}" destId="{1C663FEA-E632-456A-913F-0222C6685563}" srcOrd="0" destOrd="0" presId="urn:microsoft.com/office/officeart/2018/5/layout/CenteredIconLabelDescriptionList"/>
    <dgm:cxn modelId="{E59D7868-A8D0-4FD3-9CE7-E1C50DA8ECCB}" type="presParOf" srcId="{CF24E619-5C0A-44CF-9A00-D42C21AD6C9F}" destId="{45D27D5E-EC82-4463-84C7-BE5CA0DAD22B}" srcOrd="1" destOrd="0" presId="urn:microsoft.com/office/officeart/2018/5/layout/CenteredIconLabelDescriptionList"/>
    <dgm:cxn modelId="{59864076-B0A3-4762-82A5-931469E7A236}" type="presParOf" srcId="{CF24E619-5C0A-44CF-9A00-D42C21AD6C9F}" destId="{D6841ACF-48BD-4F70-B4B7-384EAF3DAB93}" srcOrd="2" destOrd="0" presId="urn:microsoft.com/office/officeart/2018/5/layout/CenteredIconLabelDescriptionList"/>
    <dgm:cxn modelId="{76CECB60-9D25-4196-8C7A-BD212902CFB6}" type="presParOf" srcId="{CF24E619-5C0A-44CF-9A00-D42C21AD6C9F}" destId="{6AE4FFF1-E8FA-42D0-9E90-280CAC045581}" srcOrd="3" destOrd="0" presId="urn:microsoft.com/office/officeart/2018/5/layout/CenteredIconLabelDescriptionList"/>
    <dgm:cxn modelId="{4C2A4E8F-E66A-4ED5-943B-D6F1FA232300}" type="presParOf" srcId="{CF24E619-5C0A-44CF-9A00-D42C21AD6C9F}" destId="{413FF5CA-2FB3-455C-8046-09CD705E39A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5D2F82-05F8-4C9B-8527-1685FC14AD49}"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1CC6881-E5FD-421A-8936-E0E63B608BC0}">
      <dgm:prSet custT="1"/>
      <dgm:spPr/>
      <dgm:t>
        <a:bodyPr/>
        <a:lstStyle/>
        <a:p>
          <a:pPr>
            <a:defRPr b="1"/>
          </a:pPr>
          <a:r>
            <a:rPr lang="en-GB" sz="2600" dirty="0">
              <a:solidFill>
                <a:schemeClr val="bg2">
                  <a:lumMod val="50000"/>
                </a:schemeClr>
              </a:solidFill>
            </a:rPr>
            <a:t>1. Democracy</a:t>
          </a:r>
          <a:endParaRPr lang="en-US" sz="2600" dirty="0">
            <a:solidFill>
              <a:schemeClr val="bg2">
                <a:lumMod val="50000"/>
              </a:schemeClr>
            </a:solidFill>
          </a:endParaRPr>
        </a:p>
      </dgm:t>
    </dgm:pt>
    <dgm:pt modelId="{B075CB17-A78A-4DCC-8633-4878E1CC7C83}" type="parTrans" cxnId="{D2211586-FBF1-42A5-AB6A-3487B7C2BF9B}">
      <dgm:prSet/>
      <dgm:spPr/>
      <dgm:t>
        <a:bodyPr/>
        <a:lstStyle/>
        <a:p>
          <a:endParaRPr lang="en-US"/>
        </a:p>
      </dgm:t>
    </dgm:pt>
    <dgm:pt modelId="{DF29F00A-5B62-47B3-9F17-F4ED7DDEB300}" type="sibTrans" cxnId="{D2211586-FBF1-42A5-AB6A-3487B7C2BF9B}">
      <dgm:prSet/>
      <dgm:spPr/>
      <dgm:t>
        <a:bodyPr/>
        <a:lstStyle/>
        <a:p>
          <a:endParaRPr lang="en-US"/>
        </a:p>
      </dgm:t>
    </dgm:pt>
    <dgm:pt modelId="{24C6EF7A-E895-4B59-9A87-BC1CDBF6B8EC}">
      <dgm:prSet custT="1"/>
      <dgm:spPr/>
      <dgm:t>
        <a:bodyPr/>
        <a:lstStyle/>
        <a:p>
          <a:r>
            <a:rPr lang="en-GB" sz="2400" dirty="0">
              <a:solidFill>
                <a:schemeClr val="bg2">
                  <a:lumMod val="50000"/>
                </a:schemeClr>
              </a:solidFill>
            </a:rPr>
            <a:t>Autonomy/</a:t>
          </a:r>
        </a:p>
        <a:p>
          <a:r>
            <a:rPr lang="en-GB" sz="2400" dirty="0">
              <a:solidFill>
                <a:schemeClr val="bg2">
                  <a:lumMod val="50000"/>
                </a:schemeClr>
              </a:solidFill>
            </a:rPr>
            <a:t>Representation</a:t>
          </a:r>
          <a:endParaRPr lang="en-US" sz="2400" dirty="0">
            <a:solidFill>
              <a:schemeClr val="bg2">
                <a:lumMod val="50000"/>
              </a:schemeClr>
            </a:solidFill>
          </a:endParaRPr>
        </a:p>
      </dgm:t>
    </dgm:pt>
    <dgm:pt modelId="{96DA5660-AC95-4E53-AAAB-615049510CDA}" type="parTrans" cxnId="{7455F4FF-BAEF-43CD-B310-95548D0F7FDC}">
      <dgm:prSet/>
      <dgm:spPr/>
      <dgm:t>
        <a:bodyPr/>
        <a:lstStyle/>
        <a:p>
          <a:endParaRPr lang="en-US"/>
        </a:p>
      </dgm:t>
    </dgm:pt>
    <dgm:pt modelId="{247A8357-1E9A-4D1C-8F06-59BF8BFF6908}" type="sibTrans" cxnId="{7455F4FF-BAEF-43CD-B310-95548D0F7FDC}">
      <dgm:prSet/>
      <dgm:spPr/>
      <dgm:t>
        <a:bodyPr/>
        <a:lstStyle/>
        <a:p>
          <a:endParaRPr lang="en-US"/>
        </a:p>
      </dgm:t>
    </dgm:pt>
    <dgm:pt modelId="{64F1FB96-009C-43E4-AEDC-1BC0A157E17A}">
      <dgm:prSet custT="1"/>
      <dgm:spPr/>
      <dgm:t>
        <a:bodyPr/>
        <a:lstStyle/>
        <a:p>
          <a:r>
            <a:rPr lang="en-GB" sz="2400" dirty="0">
              <a:solidFill>
                <a:schemeClr val="bg2">
                  <a:lumMod val="50000"/>
                </a:schemeClr>
              </a:solidFill>
            </a:rPr>
            <a:t>Civil Societies</a:t>
          </a:r>
          <a:endParaRPr lang="en-US" sz="2400" dirty="0">
            <a:solidFill>
              <a:schemeClr val="bg2">
                <a:lumMod val="50000"/>
              </a:schemeClr>
            </a:solidFill>
          </a:endParaRPr>
        </a:p>
      </dgm:t>
    </dgm:pt>
    <dgm:pt modelId="{72143BF3-50D0-44FB-ABAE-637B83CA7767}" type="parTrans" cxnId="{E0F46960-A9DC-4E1B-A3D4-15D88599F06C}">
      <dgm:prSet/>
      <dgm:spPr/>
      <dgm:t>
        <a:bodyPr/>
        <a:lstStyle/>
        <a:p>
          <a:endParaRPr lang="en-US"/>
        </a:p>
      </dgm:t>
    </dgm:pt>
    <dgm:pt modelId="{9356FEDB-BAEA-4C80-87AF-C078BEDA13B1}" type="sibTrans" cxnId="{E0F46960-A9DC-4E1B-A3D4-15D88599F06C}">
      <dgm:prSet/>
      <dgm:spPr/>
      <dgm:t>
        <a:bodyPr/>
        <a:lstStyle/>
        <a:p>
          <a:endParaRPr lang="en-US"/>
        </a:p>
      </dgm:t>
    </dgm:pt>
    <dgm:pt modelId="{7CAE0F78-7F04-4A4E-B65E-2D219FC6785A}">
      <dgm:prSet custT="1"/>
      <dgm:spPr/>
      <dgm:t>
        <a:bodyPr/>
        <a:lstStyle/>
        <a:p>
          <a:r>
            <a:rPr lang="en-GB" sz="2400" dirty="0">
              <a:solidFill>
                <a:schemeClr val="bg2">
                  <a:lumMod val="50000"/>
                </a:schemeClr>
              </a:solidFill>
            </a:rPr>
            <a:t>Rights &amp; Freedoms</a:t>
          </a:r>
          <a:endParaRPr lang="en-US" sz="2400" dirty="0">
            <a:solidFill>
              <a:schemeClr val="bg2">
                <a:lumMod val="50000"/>
              </a:schemeClr>
            </a:solidFill>
          </a:endParaRPr>
        </a:p>
      </dgm:t>
    </dgm:pt>
    <dgm:pt modelId="{66DBE02F-9E6B-4E06-9677-6AC6324DBE50}" type="parTrans" cxnId="{94D7D590-DD70-490A-A024-664B0F94F061}">
      <dgm:prSet/>
      <dgm:spPr/>
      <dgm:t>
        <a:bodyPr/>
        <a:lstStyle/>
        <a:p>
          <a:endParaRPr lang="en-US"/>
        </a:p>
      </dgm:t>
    </dgm:pt>
    <dgm:pt modelId="{87DBBB09-CD1A-4973-A537-E3B1094C2041}" type="sibTrans" cxnId="{94D7D590-DD70-490A-A024-664B0F94F061}">
      <dgm:prSet/>
      <dgm:spPr/>
      <dgm:t>
        <a:bodyPr/>
        <a:lstStyle/>
        <a:p>
          <a:endParaRPr lang="en-US"/>
        </a:p>
      </dgm:t>
    </dgm:pt>
    <dgm:pt modelId="{4AC93E56-CA1D-49C6-9977-8B71ED07D5BD}">
      <dgm:prSet custT="1"/>
      <dgm:spPr/>
      <dgm:t>
        <a:bodyPr/>
        <a:lstStyle/>
        <a:p>
          <a:pPr>
            <a:defRPr b="1"/>
          </a:pPr>
          <a:r>
            <a:rPr lang="en-GB" sz="2600" dirty="0">
              <a:solidFill>
                <a:schemeClr val="bg2">
                  <a:lumMod val="50000"/>
                </a:schemeClr>
              </a:solidFill>
            </a:rPr>
            <a:t>2. Human Rights &amp; Conflict</a:t>
          </a:r>
          <a:endParaRPr lang="en-US" sz="2600" dirty="0">
            <a:solidFill>
              <a:schemeClr val="bg2">
                <a:lumMod val="50000"/>
              </a:schemeClr>
            </a:solidFill>
          </a:endParaRPr>
        </a:p>
      </dgm:t>
    </dgm:pt>
    <dgm:pt modelId="{1CCBCE38-9726-43DA-BDE9-0F972A569C80}" type="parTrans" cxnId="{AC252CA7-703E-4968-8175-F8C3B67DCFDD}">
      <dgm:prSet/>
      <dgm:spPr/>
      <dgm:t>
        <a:bodyPr/>
        <a:lstStyle/>
        <a:p>
          <a:endParaRPr lang="en-US"/>
        </a:p>
      </dgm:t>
    </dgm:pt>
    <dgm:pt modelId="{91AB6F80-F61E-4F93-9808-B84136EB5ADC}" type="sibTrans" cxnId="{AC252CA7-703E-4968-8175-F8C3B67DCFDD}">
      <dgm:prSet/>
      <dgm:spPr/>
      <dgm:t>
        <a:bodyPr/>
        <a:lstStyle/>
        <a:p>
          <a:endParaRPr lang="en-US"/>
        </a:p>
      </dgm:t>
    </dgm:pt>
    <dgm:pt modelId="{6BC13173-33BB-426D-959D-6FEA6F5AC5C0}">
      <dgm:prSet custT="1"/>
      <dgm:spPr/>
      <dgm:t>
        <a:bodyPr/>
        <a:lstStyle/>
        <a:p>
          <a:r>
            <a:rPr lang="en-GB" sz="2400" dirty="0">
              <a:solidFill>
                <a:schemeClr val="bg2">
                  <a:lumMod val="50000"/>
                </a:schemeClr>
              </a:solidFill>
            </a:rPr>
            <a:t>Rights &amp; Freedoms</a:t>
          </a:r>
          <a:endParaRPr lang="en-US" sz="2400" dirty="0">
            <a:solidFill>
              <a:schemeClr val="bg2">
                <a:lumMod val="50000"/>
              </a:schemeClr>
            </a:solidFill>
          </a:endParaRPr>
        </a:p>
      </dgm:t>
    </dgm:pt>
    <dgm:pt modelId="{547257CD-B17A-4BC3-9912-1C0DC22DD582}" type="parTrans" cxnId="{49FFEFDC-5A74-4A5A-8FAA-5C88F413E804}">
      <dgm:prSet/>
      <dgm:spPr/>
      <dgm:t>
        <a:bodyPr/>
        <a:lstStyle/>
        <a:p>
          <a:endParaRPr lang="en-US"/>
        </a:p>
      </dgm:t>
    </dgm:pt>
    <dgm:pt modelId="{7D6B517D-46C6-4923-92B2-3669C7076941}" type="sibTrans" cxnId="{49FFEFDC-5A74-4A5A-8FAA-5C88F413E804}">
      <dgm:prSet/>
      <dgm:spPr/>
      <dgm:t>
        <a:bodyPr/>
        <a:lstStyle/>
        <a:p>
          <a:endParaRPr lang="en-US"/>
        </a:p>
      </dgm:t>
    </dgm:pt>
    <dgm:pt modelId="{09BCF871-46BC-469E-A3A3-13DD75674177}">
      <dgm:prSet custT="1"/>
      <dgm:spPr/>
      <dgm:t>
        <a:bodyPr/>
        <a:lstStyle/>
        <a:p>
          <a:r>
            <a:rPr lang="en-GB" sz="2400" dirty="0">
              <a:solidFill>
                <a:schemeClr val="bg2">
                  <a:lumMod val="50000"/>
                </a:schemeClr>
              </a:solidFill>
            </a:rPr>
            <a:t>Positions vs. Interests</a:t>
          </a:r>
          <a:endParaRPr lang="en-US" sz="2400" dirty="0">
            <a:solidFill>
              <a:schemeClr val="bg2">
                <a:lumMod val="50000"/>
              </a:schemeClr>
            </a:solidFill>
          </a:endParaRPr>
        </a:p>
      </dgm:t>
    </dgm:pt>
    <dgm:pt modelId="{63C5D9FC-39CC-46EB-9C7D-559A5CD728D5}" type="parTrans" cxnId="{1230A680-BFEB-48A6-8843-9D3B0AD6B030}">
      <dgm:prSet/>
      <dgm:spPr/>
      <dgm:t>
        <a:bodyPr/>
        <a:lstStyle/>
        <a:p>
          <a:endParaRPr lang="en-US"/>
        </a:p>
      </dgm:t>
    </dgm:pt>
    <dgm:pt modelId="{C1F39561-3A24-469E-B1DE-D4C55DF93392}" type="sibTrans" cxnId="{1230A680-BFEB-48A6-8843-9D3B0AD6B030}">
      <dgm:prSet/>
      <dgm:spPr/>
      <dgm:t>
        <a:bodyPr/>
        <a:lstStyle/>
        <a:p>
          <a:endParaRPr lang="en-US"/>
        </a:p>
      </dgm:t>
    </dgm:pt>
    <dgm:pt modelId="{8E43E633-7565-476E-ACC6-DED0BFDEFB92}">
      <dgm:prSet custT="1"/>
      <dgm:spPr/>
      <dgm:t>
        <a:bodyPr/>
        <a:lstStyle/>
        <a:p>
          <a:r>
            <a:rPr lang="en-GB" sz="2400" dirty="0">
              <a:solidFill>
                <a:schemeClr val="bg2">
                  <a:lumMod val="50000"/>
                </a:schemeClr>
              </a:solidFill>
            </a:rPr>
            <a:t>Conflict Styles</a:t>
          </a:r>
          <a:endParaRPr lang="en-US" sz="2400" dirty="0">
            <a:solidFill>
              <a:schemeClr val="bg2">
                <a:lumMod val="50000"/>
              </a:schemeClr>
            </a:solidFill>
          </a:endParaRPr>
        </a:p>
      </dgm:t>
    </dgm:pt>
    <dgm:pt modelId="{830387CB-347A-411B-AB96-21889AA6541B}" type="parTrans" cxnId="{512A8871-8F71-46B7-B312-EE0BF93FCB7F}">
      <dgm:prSet/>
      <dgm:spPr/>
      <dgm:t>
        <a:bodyPr/>
        <a:lstStyle/>
        <a:p>
          <a:endParaRPr lang="en-US"/>
        </a:p>
      </dgm:t>
    </dgm:pt>
    <dgm:pt modelId="{3A02D014-3F16-4A6D-81C2-A33BA0FB5881}" type="sibTrans" cxnId="{512A8871-8F71-46B7-B312-EE0BF93FCB7F}">
      <dgm:prSet/>
      <dgm:spPr/>
      <dgm:t>
        <a:bodyPr/>
        <a:lstStyle/>
        <a:p>
          <a:endParaRPr lang="en-US"/>
        </a:p>
      </dgm:t>
    </dgm:pt>
    <dgm:pt modelId="{DAC870A8-DD22-49F9-AB40-BC0CCE541E15}">
      <dgm:prSet custT="1"/>
      <dgm:spPr/>
      <dgm:t>
        <a:bodyPr/>
        <a:lstStyle/>
        <a:p>
          <a:pPr>
            <a:defRPr b="1"/>
          </a:pPr>
          <a:r>
            <a:rPr lang="en-GB" sz="2600" dirty="0">
              <a:solidFill>
                <a:schemeClr val="bg2">
                  <a:lumMod val="50000"/>
                </a:schemeClr>
              </a:solidFill>
            </a:rPr>
            <a:t>3. Identity &amp; Leadership</a:t>
          </a:r>
          <a:endParaRPr lang="en-US" sz="2600" dirty="0">
            <a:solidFill>
              <a:schemeClr val="bg2">
                <a:lumMod val="50000"/>
              </a:schemeClr>
            </a:solidFill>
          </a:endParaRPr>
        </a:p>
      </dgm:t>
    </dgm:pt>
    <dgm:pt modelId="{0F907A62-1870-4787-B30B-875AC2A4A757}" type="parTrans" cxnId="{51AD1554-4534-4844-B831-F4D53D4F17F4}">
      <dgm:prSet/>
      <dgm:spPr/>
      <dgm:t>
        <a:bodyPr/>
        <a:lstStyle/>
        <a:p>
          <a:endParaRPr lang="en-US"/>
        </a:p>
      </dgm:t>
    </dgm:pt>
    <dgm:pt modelId="{5C8301FB-5E7D-4A8F-B793-2B789531B560}" type="sibTrans" cxnId="{51AD1554-4534-4844-B831-F4D53D4F17F4}">
      <dgm:prSet/>
      <dgm:spPr/>
      <dgm:t>
        <a:bodyPr/>
        <a:lstStyle/>
        <a:p>
          <a:endParaRPr lang="en-US"/>
        </a:p>
      </dgm:t>
    </dgm:pt>
    <dgm:pt modelId="{6BB63A5B-40A2-4E5E-823A-F56DE750E89D}">
      <dgm:prSet custT="1"/>
      <dgm:spPr/>
      <dgm:t>
        <a:bodyPr/>
        <a:lstStyle/>
        <a:p>
          <a:r>
            <a:rPr lang="en-GB" sz="2400" dirty="0">
              <a:solidFill>
                <a:schemeClr val="bg2">
                  <a:lumMod val="50000"/>
                </a:schemeClr>
              </a:solidFill>
            </a:rPr>
            <a:t>Culture</a:t>
          </a:r>
          <a:endParaRPr lang="en-US" sz="2400" dirty="0">
            <a:solidFill>
              <a:schemeClr val="bg2">
                <a:lumMod val="50000"/>
              </a:schemeClr>
            </a:solidFill>
          </a:endParaRPr>
        </a:p>
      </dgm:t>
    </dgm:pt>
    <dgm:pt modelId="{E6BE8317-ED17-4606-AEE2-0F7DF83F8B88}" type="parTrans" cxnId="{41518E4C-8743-4D74-B451-D9B424C7DEDB}">
      <dgm:prSet/>
      <dgm:spPr/>
      <dgm:t>
        <a:bodyPr/>
        <a:lstStyle/>
        <a:p>
          <a:endParaRPr lang="en-US"/>
        </a:p>
      </dgm:t>
    </dgm:pt>
    <dgm:pt modelId="{9CCFE8DB-54E7-405C-B6DE-D8366B9061C3}" type="sibTrans" cxnId="{41518E4C-8743-4D74-B451-D9B424C7DEDB}">
      <dgm:prSet/>
      <dgm:spPr/>
      <dgm:t>
        <a:bodyPr/>
        <a:lstStyle/>
        <a:p>
          <a:endParaRPr lang="en-US"/>
        </a:p>
      </dgm:t>
    </dgm:pt>
    <dgm:pt modelId="{7AA53180-AD57-4A58-BBA8-1CEF2CA705B1}">
      <dgm:prSet custT="1"/>
      <dgm:spPr/>
      <dgm:t>
        <a:bodyPr/>
        <a:lstStyle/>
        <a:p>
          <a:r>
            <a:rPr lang="en-GB" sz="2400" dirty="0">
              <a:solidFill>
                <a:schemeClr val="bg2">
                  <a:lumMod val="50000"/>
                </a:schemeClr>
              </a:solidFill>
            </a:rPr>
            <a:t>Gender Roles/</a:t>
          </a:r>
          <a:br>
            <a:rPr lang="en-GB" sz="2400" dirty="0">
              <a:solidFill>
                <a:schemeClr val="bg2">
                  <a:lumMod val="50000"/>
                </a:schemeClr>
              </a:solidFill>
            </a:rPr>
          </a:br>
          <a:r>
            <a:rPr lang="en-GB" sz="2400" dirty="0">
              <a:solidFill>
                <a:schemeClr val="bg2">
                  <a:lumMod val="50000"/>
                </a:schemeClr>
              </a:solidFill>
            </a:rPr>
            <a:t>Awareness</a:t>
          </a:r>
          <a:endParaRPr lang="en-US" sz="2400" dirty="0">
            <a:solidFill>
              <a:schemeClr val="bg2">
                <a:lumMod val="50000"/>
              </a:schemeClr>
            </a:solidFill>
          </a:endParaRPr>
        </a:p>
      </dgm:t>
    </dgm:pt>
    <dgm:pt modelId="{A0843893-9084-4654-8B86-05DFE09116B0}" type="parTrans" cxnId="{5EA95B32-C275-42B8-9327-C92B686E3495}">
      <dgm:prSet/>
      <dgm:spPr/>
      <dgm:t>
        <a:bodyPr/>
        <a:lstStyle/>
        <a:p>
          <a:endParaRPr lang="en-US"/>
        </a:p>
      </dgm:t>
    </dgm:pt>
    <dgm:pt modelId="{314A19DB-1029-4908-9682-4F376D83FF81}" type="sibTrans" cxnId="{5EA95B32-C275-42B8-9327-C92B686E3495}">
      <dgm:prSet/>
      <dgm:spPr/>
      <dgm:t>
        <a:bodyPr/>
        <a:lstStyle/>
        <a:p>
          <a:endParaRPr lang="en-US"/>
        </a:p>
      </dgm:t>
    </dgm:pt>
    <dgm:pt modelId="{E5A83D20-CEA9-4BF4-99D8-7CC75B1AAF35}">
      <dgm:prSet custT="1"/>
      <dgm:spPr/>
      <dgm:t>
        <a:bodyPr/>
        <a:lstStyle/>
        <a:p>
          <a:r>
            <a:rPr lang="en-GB" sz="2400" dirty="0">
              <a:solidFill>
                <a:schemeClr val="bg2">
                  <a:lumMod val="50000"/>
                </a:schemeClr>
              </a:solidFill>
            </a:rPr>
            <a:t>Prejudice/</a:t>
          </a:r>
          <a:br>
            <a:rPr lang="en-GB" sz="2400" dirty="0">
              <a:solidFill>
                <a:schemeClr val="bg2">
                  <a:lumMod val="50000"/>
                </a:schemeClr>
              </a:solidFill>
            </a:rPr>
          </a:br>
          <a:r>
            <a:rPr lang="en-GB" sz="2400" dirty="0">
              <a:solidFill>
                <a:schemeClr val="bg2">
                  <a:lumMod val="50000"/>
                </a:schemeClr>
              </a:solidFill>
            </a:rPr>
            <a:t>Discrimination</a:t>
          </a:r>
          <a:endParaRPr lang="en-US" sz="2400" dirty="0">
            <a:solidFill>
              <a:schemeClr val="bg2">
                <a:lumMod val="50000"/>
              </a:schemeClr>
            </a:solidFill>
          </a:endParaRPr>
        </a:p>
      </dgm:t>
    </dgm:pt>
    <dgm:pt modelId="{93C3A144-FFDB-4999-8A2D-5E15807F6B92}" type="parTrans" cxnId="{F7677FC7-9301-489A-8DA0-28E9DE37BAA5}">
      <dgm:prSet/>
      <dgm:spPr/>
      <dgm:t>
        <a:bodyPr/>
        <a:lstStyle/>
        <a:p>
          <a:endParaRPr lang="en-US"/>
        </a:p>
      </dgm:t>
    </dgm:pt>
    <dgm:pt modelId="{59466259-5C63-434B-A7C6-F6C4EFD1D1A9}" type="sibTrans" cxnId="{F7677FC7-9301-489A-8DA0-28E9DE37BAA5}">
      <dgm:prSet/>
      <dgm:spPr/>
      <dgm:t>
        <a:bodyPr/>
        <a:lstStyle/>
        <a:p>
          <a:endParaRPr lang="en-US"/>
        </a:p>
      </dgm:t>
    </dgm:pt>
    <dgm:pt modelId="{0D638E1F-2B18-46B9-9DA2-757970BF7D33}">
      <dgm:prSet custT="1"/>
      <dgm:spPr/>
      <dgm:t>
        <a:bodyPr/>
        <a:lstStyle/>
        <a:p>
          <a:pPr>
            <a:defRPr b="1"/>
          </a:pPr>
          <a:r>
            <a:rPr lang="en-GB" sz="2600" dirty="0"/>
            <a:t>4. Confidence Building</a:t>
          </a:r>
          <a:endParaRPr lang="en-US" sz="2600" dirty="0"/>
        </a:p>
      </dgm:t>
    </dgm:pt>
    <dgm:pt modelId="{3E9AC21B-AC0B-4791-9B5B-92241D1DBD7F}" type="parTrans" cxnId="{24A74D35-1A44-4036-869A-F02E97424912}">
      <dgm:prSet/>
      <dgm:spPr/>
      <dgm:t>
        <a:bodyPr/>
        <a:lstStyle/>
        <a:p>
          <a:endParaRPr lang="en-US"/>
        </a:p>
      </dgm:t>
    </dgm:pt>
    <dgm:pt modelId="{D3C3E535-5E7A-454B-8C43-55B193679B8F}" type="sibTrans" cxnId="{24A74D35-1A44-4036-869A-F02E97424912}">
      <dgm:prSet/>
      <dgm:spPr/>
      <dgm:t>
        <a:bodyPr/>
        <a:lstStyle/>
        <a:p>
          <a:endParaRPr lang="en-US"/>
        </a:p>
      </dgm:t>
    </dgm:pt>
    <dgm:pt modelId="{9F09366F-32ED-41E5-A4B8-A0AE1D0F7120}">
      <dgm:prSet custT="1"/>
      <dgm:spPr/>
      <dgm:t>
        <a:bodyPr/>
        <a:lstStyle/>
        <a:p>
          <a:r>
            <a:rPr lang="en-GB" sz="2400" dirty="0"/>
            <a:t>Values</a:t>
          </a:r>
          <a:endParaRPr lang="en-US" sz="2400" dirty="0"/>
        </a:p>
      </dgm:t>
    </dgm:pt>
    <dgm:pt modelId="{0DA06DC4-71A8-42D0-9F47-4716F3C7F6EF}" type="parTrans" cxnId="{57E0B661-B4C6-484A-997F-707D5866A070}">
      <dgm:prSet/>
      <dgm:spPr/>
      <dgm:t>
        <a:bodyPr/>
        <a:lstStyle/>
        <a:p>
          <a:endParaRPr lang="en-US"/>
        </a:p>
      </dgm:t>
    </dgm:pt>
    <dgm:pt modelId="{738FAF7E-C2F7-41EC-B30D-23CB549C529B}" type="sibTrans" cxnId="{57E0B661-B4C6-484A-997F-707D5866A070}">
      <dgm:prSet/>
      <dgm:spPr/>
      <dgm:t>
        <a:bodyPr/>
        <a:lstStyle/>
        <a:p>
          <a:endParaRPr lang="en-US"/>
        </a:p>
      </dgm:t>
    </dgm:pt>
    <dgm:pt modelId="{EE39D8A6-4231-434A-A1FC-D0364D343C15}">
      <dgm:prSet custT="1"/>
      <dgm:spPr/>
      <dgm:t>
        <a:bodyPr/>
        <a:lstStyle/>
        <a:p>
          <a:r>
            <a:rPr lang="en-GB" sz="2400" dirty="0"/>
            <a:t>Attitude</a:t>
          </a:r>
        </a:p>
        <a:p>
          <a:r>
            <a:rPr lang="en-GB" sz="2400" dirty="0"/>
            <a:t>Behaviour</a:t>
          </a:r>
          <a:endParaRPr lang="en-US" sz="2400" dirty="0"/>
        </a:p>
      </dgm:t>
    </dgm:pt>
    <dgm:pt modelId="{72B8D221-729D-4DAB-9AC5-238DBE13DB00}" type="parTrans" cxnId="{EE5879A5-AC71-46DD-ABF5-49DEBEE90114}">
      <dgm:prSet/>
      <dgm:spPr/>
      <dgm:t>
        <a:bodyPr/>
        <a:lstStyle/>
        <a:p>
          <a:endParaRPr lang="en-US"/>
        </a:p>
      </dgm:t>
    </dgm:pt>
    <dgm:pt modelId="{B33AEE13-89F9-4EB1-B519-92B2B5E38A0A}" type="sibTrans" cxnId="{EE5879A5-AC71-46DD-ABF5-49DEBEE90114}">
      <dgm:prSet/>
      <dgm:spPr/>
      <dgm:t>
        <a:bodyPr/>
        <a:lstStyle/>
        <a:p>
          <a:endParaRPr lang="en-US"/>
        </a:p>
      </dgm:t>
    </dgm:pt>
    <dgm:pt modelId="{C09BA8D0-F40A-4CAD-959E-0CD7845043C3}">
      <dgm:prSet custT="1"/>
      <dgm:spPr/>
      <dgm:t>
        <a:bodyPr/>
        <a:lstStyle/>
        <a:p>
          <a:pPr>
            <a:defRPr b="1"/>
          </a:pPr>
          <a:r>
            <a:rPr lang="en-GB" sz="2600" dirty="0">
              <a:solidFill>
                <a:schemeClr val="bg2">
                  <a:lumMod val="50000"/>
                </a:schemeClr>
              </a:solidFill>
            </a:rPr>
            <a:t>5. “What’s Next?” </a:t>
          </a:r>
          <a:endParaRPr lang="en-US" sz="2600" dirty="0">
            <a:solidFill>
              <a:schemeClr val="bg2">
                <a:lumMod val="50000"/>
              </a:schemeClr>
            </a:solidFill>
          </a:endParaRPr>
        </a:p>
      </dgm:t>
    </dgm:pt>
    <dgm:pt modelId="{9A3E74A6-7F8E-43CF-8A32-63957A8F434D}" type="parTrans" cxnId="{B7A9ED52-7BB9-4478-AC60-8EBD1A656BAC}">
      <dgm:prSet/>
      <dgm:spPr/>
      <dgm:t>
        <a:bodyPr/>
        <a:lstStyle/>
        <a:p>
          <a:endParaRPr lang="en-US"/>
        </a:p>
      </dgm:t>
    </dgm:pt>
    <dgm:pt modelId="{5E73BBDF-A8D6-46D9-A4DF-D85847FFDEE5}" type="sibTrans" cxnId="{B7A9ED52-7BB9-4478-AC60-8EBD1A656BAC}">
      <dgm:prSet/>
      <dgm:spPr/>
      <dgm:t>
        <a:bodyPr/>
        <a:lstStyle/>
        <a:p>
          <a:endParaRPr lang="en-US"/>
        </a:p>
      </dgm:t>
    </dgm:pt>
    <dgm:pt modelId="{F657DF81-2A6F-40FC-92B6-E63219F2954A}">
      <dgm:prSet custT="1"/>
      <dgm:spPr/>
      <dgm:t>
        <a:bodyPr/>
        <a:lstStyle/>
        <a:p>
          <a:r>
            <a:rPr lang="en-GB" sz="2400" dirty="0">
              <a:solidFill>
                <a:schemeClr val="bg2">
                  <a:lumMod val="50000"/>
                </a:schemeClr>
              </a:solidFill>
            </a:rPr>
            <a:t>Positionality</a:t>
          </a:r>
          <a:endParaRPr lang="en-US" sz="2400" dirty="0">
            <a:solidFill>
              <a:schemeClr val="bg2">
                <a:lumMod val="50000"/>
              </a:schemeClr>
            </a:solidFill>
          </a:endParaRPr>
        </a:p>
      </dgm:t>
    </dgm:pt>
    <dgm:pt modelId="{2C48C4CC-9227-4B29-A2B0-B903AC59FA3F}" type="parTrans" cxnId="{9D2CDC9C-B664-42D7-9DF7-549FA1C85AFE}">
      <dgm:prSet/>
      <dgm:spPr/>
      <dgm:t>
        <a:bodyPr/>
        <a:lstStyle/>
        <a:p>
          <a:endParaRPr lang="en-US"/>
        </a:p>
      </dgm:t>
    </dgm:pt>
    <dgm:pt modelId="{295E7CE7-89BA-46A1-89B3-3FAF68579170}" type="sibTrans" cxnId="{9D2CDC9C-B664-42D7-9DF7-549FA1C85AFE}">
      <dgm:prSet/>
      <dgm:spPr/>
      <dgm:t>
        <a:bodyPr/>
        <a:lstStyle/>
        <a:p>
          <a:endParaRPr lang="en-US"/>
        </a:p>
      </dgm:t>
    </dgm:pt>
    <dgm:pt modelId="{59E60A8D-3876-4B2C-9CD0-2BA2054B8FC9}">
      <dgm:prSet custT="1"/>
      <dgm:spPr/>
      <dgm:t>
        <a:bodyPr/>
        <a:lstStyle/>
        <a:p>
          <a:r>
            <a:rPr lang="en-GB" sz="2400" dirty="0">
              <a:solidFill>
                <a:schemeClr val="bg2">
                  <a:lumMod val="50000"/>
                </a:schemeClr>
              </a:solidFill>
            </a:rPr>
            <a:t>Future</a:t>
          </a:r>
          <a:endParaRPr lang="en-US" sz="2400" dirty="0">
            <a:solidFill>
              <a:schemeClr val="bg2">
                <a:lumMod val="50000"/>
              </a:schemeClr>
            </a:solidFill>
          </a:endParaRPr>
        </a:p>
      </dgm:t>
    </dgm:pt>
    <dgm:pt modelId="{91DB7A05-64B1-4B37-9ADE-344D21E1ED0D}" type="parTrans" cxnId="{7F8D7A6F-BDAB-4A6D-85C8-B19B36DFA785}">
      <dgm:prSet/>
      <dgm:spPr/>
      <dgm:t>
        <a:bodyPr/>
        <a:lstStyle/>
        <a:p>
          <a:endParaRPr lang="en-US"/>
        </a:p>
      </dgm:t>
    </dgm:pt>
    <dgm:pt modelId="{7E67B505-BECB-4DDE-AFC6-01B2206743B2}" type="sibTrans" cxnId="{7F8D7A6F-BDAB-4A6D-85C8-B19B36DFA785}">
      <dgm:prSet/>
      <dgm:spPr/>
      <dgm:t>
        <a:bodyPr/>
        <a:lstStyle/>
        <a:p>
          <a:endParaRPr lang="en-US"/>
        </a:p>
      </dgm:t>
    </dgm:pt>
    <dgm:pt modelId="{E13574AF-4A41-4D89-9676-22FF28E78AE6}">
      <dgm:prSet custT="1"/>
      <dgm:spPr/>
      <dgm:t>
        <a:bodyPr/>
        <a:lstStyle/>
        <a:p>
          <a:r>
            <a:rPr lang="en-GB" sz="2400" dirty="0">
              <a:solidFill>
                <a:schemeClr val="bg2">
                  <a:lumMod val="50000"/>
                </a:schemeClr>
              </a:solidFill>
            </a:rPr>
            <a:t>Feedback/</a:t>
          </a:r>
          <a:br>
            <a:rPr lang="en-GB" sz="2400" dirty="0">
              <a:solidFill>
                <a:schemeClr val="bg2">
                  <a:lumMod val="50000"/>
                </a:schemeClr>
              </a:solidFill>
            </a:rPr>
          </a:br>
          <a:r>
            <a:rPr lang="en-GB" sz="2400" dirty="0">
              <a:solidFill>
                <a:schemeClr val="bg2">
                  <a:lumMod val="50000"/>
                </a:schemeClr>
              </a:solidFill>
            </a:rPr>
            <a:t>Evaluation</a:t>
          </a:r>
          <a:endParaRPr lang="en-US" sz="2400" dirty="0">
            <a:solidFill>
              <a:schemeClr val="bg2">
                <a:lumMod val="50000"/>
              </a:schemeClr>
            </a:solidFill>
          </a:endParaRPr>
        </a:p>
      </dgm:t>
    </dgm:pt>
    <dgm:pt modelId="{6FC129F3-8394-4DA5-84CA-4D7E85BF39B2}" type="parTrans" cxnId="{283FE0AB-A794-45DC-B477-2BBE1C029F5C}">
      <dgm:prSet/>
      <dgm:spPr/>
      <dgm:t>
        <a:bodyPr/>
        <a:lstStyle/>
        <a:p>
          <a:endParaRPr lang="en-US"/>
        </a:p>
      </dgm:t>
    </dgm:pt>
    <dgm:pt modelId="{D2F61240-877C-46B7-9EFA-6EF3F7CA74E3}" type="sibTrans" cxnId="{283FE0AB-A794-45DC-B477-2BBE1C029F5C}">
      <dgm:prSet/>
      <dgm:spPr/>
      <dgm:t>
        <a:bodyPr/>
        <a:lstStyle/>
        <a:p>
          <a:endParaRPr lang="en-US"/>
        </a:p>
      </dgm:t>
    </dgm:pt>
    <dgm:pt modelId="{86A6B11C-83AD-4295-ACE8-2A662E95DF61}" type="pres">
      <dgm:prSet presAssocID="{E05D2F82-05F8-4C9B-8527-1685FC14AD49}" presName="root" presStyleCnt="0">
        <dgm:presLayoutVars>
          <dgm:dir/>
          <dgm:resizeHandles val="exact"/>
        </dgm:presLayoutVars>
      </dgm:prSet>
      <dgm:spPr/>
      <dgm:t>
        <a:bodyPr/>
        <a:lstStyle/>
        <a:p>
          <a:endParaRPr lang="el-GR"/>
        </a:p>
      </dgm:t>
    </dgm:pt>
    <dgm:pt modelId="{BF915690-E80A-4BBC-B97A-1426928B2216}" type="pres">
      <dgm:prSet presAssocID="{C1CC6881-E5FD-421A-8936-E0E63B608BC0}" presName="compNode" presStyleCnt="0"/>
      <dgm:spPr/>
    </dgm:pt>
    <dgm:pt modelId="{B8F491C7-2FA8-4185-8124-11712E376070}" type="pres">
      <dgm:prSet presAssocID="{C1CC6881-E5FD-421A-8936-E0E63B608BC0}"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l-GR"/>
        </a:p>
      </dgm:t>
      <dgm:extLst>
        <a:ext uri="{E40237B7-FDA0-4F09-8148-C483321AD2D9}">
          <dgm14:cNvPr xmlns:dgm14="http://schemas.microsoft.com/office/drawing/2010/diagram" id="0" name="" descr="Scales of Justice"/>
        </a:ext>
      </dgm:extLst>
    </dgm:pt>
    <dgm:pt modelId="{68077040-1E10-45C6-B67C-A4D8B713729D}" type="pres">
      <dgm:prSet presAssocID="{C1CC6881-E5FD-421A-8936-E0E63B608BC0}" presName="iconSpace" presStyleCnt="0"/>
      <dgm:spPr/>
    </dgm:pt>
    <dgm:pt modelId="{5CD107DB-4273-4B2E-8B84-5B0106FAB812}" type="pres">
      <dgm:prSet presAssocID="{C1CC6881-E5FD-421A-8936-E0E63B608BC0}" presName="parTx" presStyleLbl="revTx" presStyleIdx="0" presStyleCnt="10">
        <dgm:presLayoutVars>
          <dgm:chMax val="0"/>
          <dgm:chPref val="0"/>
        </dgm:presLayoutVars>
      </dgm:prSet>
      <dgm:spPr/>
      <dgm:t>
        <a:bodyPr/>
        <a:lstStyle/>
        <a:p>
          <a:endParaRPr lang="el-GR"/>
        </a:p>
      </dgm:t>
    </dgm:pt>
    <dgm:pt modelId="{F577ED25-73A7-4947-9E01-ACCF0DE3910A}" type="pres">
      <dgm:prSet presAssocID="{C1CC6881-E5FD-421A-8936-E0E63B608BC0}" presName="txSpace" presStyleCnt="0"/>
      <dgm:spPr/>
    </dgm:pt>
    <dgm:pt modelId="{ED75EF3A-B071-44C1-8B69-BCC8CC5CF2F8}" type="pres">
      <dgm:prSet presAssocID="{C1CC6881-E5FD-421A-8936-E0E63B608BC0}" presName="desTx" presStyleLbl="revTx" presStyleIdx="1" presStyleCnt="10">
        <dgm:presLayoutVars/>
      </dgm:prSet>
      <dgm:spPr/>
      <dgm:t>
        <a:bodyPr/>
        <a:lstStyle/>
        <a:p>
          <a:endParaRPr lang="el-GR"/>
        </a:p>
      </dgm:t>
    </dgm:pt>
    <dgm:pt modelId="{C6857534-4003-4E20-9511-6F98C974BF95}" type="pres">
      <dgm:prSet presAssocID="{DF29F00A-5B62-47B3-9F17-F4ED7DDEB300}" presName="sibTrans" presStyleCnt="0"/>
      <dgm:spPr/>
    </dgm:pt>
    <dgm:pt modelId="{2539554E-B133-4A0E-AA7B-5EB74B1245D8}" type="pres">
      <dgm:prSet presAssocID="{4AC93E56-CA1D-49C6-9977-8B71ED07D5BD}" presName="compNode" presStyleCnt="0"/>
      <dgm:spPr/>
    </dgm:pt>
    <dgm:pt modelId="{75DDB431-801E-4EDB-A0A4-7796D4D99981}" type="pres">
      <dgm:prSet presAssocID="{4AC93E56-CA1D-49C6-9977-8B71ED07D5BD}"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l-GR"/>
        </a:p>
      </dgm:t>
      <dgm:extLst>
        <a:ext uri="{E40237B7-FDA0-4F09-8148-C483321AD2D9}">
          <dgm14:cNvPr xmlns:dgm14="http://schemas.microsoft.com/office/drawing/2010/diagram" id="0" name="" descr="Venn Diagram"/>
        </a:ext>
      </dgm:extLst>
    </dgm:pt>
    <dgm:pt modelId="{59CE4384-4069-4B34-8085-0D37C7E122A6}" type="pres">
      <dgm:prSet presAssocID="{4AC93E56-CA1D-49C6-9977-8B71ED07D5BD}" presName="iconSpace" presStyleCnt="0"/>
      <dgm:spPr/>
    </dgm:pt>
    <dgm:pt modelId="{E986A4B5-9077-4B13-9909-211010AB0B2D}" type="pres">
      <dgm:prSet presAssocID="{4AC93E56-CA1D-49C6-9977-8B71ED07D5BD}" presName="parTx" presStyleLbl="revTx" presStyleIdx="2" presStyleCnt="10">
        <dgm:presLayoutVars>
          <dgm:chMax val="0"/>
          <dgm:chPref val="0"/>
        </dgm:presLayoutVars>
      </dgm:prSet>
      <dgm:spPr/>
      <dgm:t>
        <a:bodyPr/>
        <a:lstStyle/>
        <a:p>
          <a:endParaRPr lang="el-GR"/>
        </a:p>
      </dgm:t>
    </dgm:pt>
    <dgm:pt modelId="{B71E5C5F-CBEB-40BB-B7AD-89D3697F3235}" type="pres">
      <dgm:prSet presAssocID="{4AC93E56-CA1D-49C6-9977-8B71ED07D5BD}" presName="txSpace" presStyleCnt="0"/>
      <dgm:spPr/>
    </dgm:pt>
    <dgm:pt modelId="{7E4B4549-5E63-4261-BF17-5C54DD8BC5F9}" type="pres">
      <dgm:prSet presAssocID="{4AC93E56-CA1D-49C6-9977-8B71ED07D5BD}" presName="desTx" presStyleLbl="revTx" presStyleIdx="3" presStyleCnt="10">
        <dgm:presLayoutVars/>
      </dgm:prSet>
      <dgm:spPr/>
      <dgm:t>
        <a:bodyPr/>
        <a:lstStyle/>
        <a:p>
          <a:endParaRPr lang="el-GR"/>
        </a:p>
      </dgm:t>
    </dgm:pt>
    <dgm:pt modelId="{8CCCDA0B-DC69-4331-B407-649AAD10D520}" type="pres">
      <dgm:prSet presAssocID="{91AB6F80-F61E-4F93-9808-B84136EB5ADC}" presName="sibTrans" presStyleCnt="0"/>
      <dgm:spPr/>
    </dgm:pt>
    <dgm:pt modelId="{B18D5CEE-3FB8-48AE-9E87-6661D309C5E4}" type="pres">
      <dgm:prSet presAssocID="{DAC870A8-DD22-49F9-AB40-BC0CCE541E15}" presName="compNode" presStyleCnt="0"/>
      <dgm:spPr/>
    </dgm:pt>
    <dgm:pt modelId="{D98C81A3-B3CE-43B3-BA0F-87F433725C17}" type="pres">
      <dgm:prSet presAssocID="{DAC870A8-DD22-49F9-AB40-BC0CCE541E15}"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l-GR"/>
        </a:p>
      </dgm:t>
      <dgm:extLst>
        <a:ext uri="{E40237B7-FDA0-4F09-8148-C483321AD2D9}">
          <dgm14:cNvPr xmlns:dgm14="http://schemas.microsoft.com/office/drawing/2010/diagram" id="0" name="" descr="Group"/>
        </a:ext>
      </dgm:extLst>
    </dgm:pt>
    <dgm:pt modelId="{2FEC7EC2-C857-41C6-A207-829D96F054F5}" type="pres">
      <dgm:prSet presAssocID="{DAC870A8-DD22-49F9-AB40-BC0CCE541E15}" presName="iconSpace" presStyleCnt="0"/>
      <dgm:spPr/>
    </dgm:pt>
    <dgm:pt modelId="{58EC86A5-83EB-4474-BDB4-FD6CE32979A3}" type="pres">
      <dgm:prSet presAssocID="{DAC870A8-DD22-49F9-AB40-BC0CCE541E15}" presName="parTx" presStyleLbl="revTx" presStyleIdx="4" presStyleCnt="10">
        <dgm:presLayoutVars>
          <dgm:chMax val="0"/>
          <dgm:chPref val="0"/>
        </dgm:presLayoutVars>
      </dgm:prSet>
      <dgm:spPr/>
      <dgm:t>
        <a:bodyPr/>
        <a:lstStyle/>
        <a:p>
          <a:endParaRPr lang="el-GR"/>
        </a:p>
      </dgm:t>
    </dgm:pt>
    <dgm:pt modelId="{01D8FCDD-2DBA-4320-8ECE-AC94E15E4DF8}" type="pres">
      <dgm:prSet presAssocID="{DAC870A8-DD22-49F9-AB40-BC0CCE541E15}" presName="txSpace" presStyleCnt="0"/>
      <dgm:spPr/>
    </dgm:pt>
    <dgm:pt modelId="{BE2A8CFB-B8A7-4BAF-89DF-39D28BB1681A}" type="pres">
      <dgm:prSet presAssocID="{DAC870A8-DD22-49F9-AB40-BC0CCE541E15}" presName="desTx" presStyleLbl="revTx" presStyleIdx="5" presStyleCnt="10" custScaleX="125080">
        <dgm:presLayoutVars/>
      </dgm:prSet>
      <dgm:spPr/>
      <dgm:t>
        <a:bodyPr/>
        <a:lstStyle/>
        <a:p>
          <a:endParaRPr lang="el-GR"/>
        </a:p>
      </dgm:t>
    </dgm:pt>
    <dgm:pt modelId="{243BE516-12FF-4A33-BDC2-6FD5AA01F9E4}" type="pres">
      <dgm:prSet presAssocID="{5C8301FB-5E7D-4A8F-B793-2B789531B560}" presName="sibTrans" presStyleCnt="0"/>
      <dgm:spPr/>
    </dgm:pt>
    <dgm:pt modelId="{106413B5-90FA-4C62-95A2-949872D556E3}" type="pres">
      <dgm:prSet presAssocID="{0D638E1F-2B18-46B9-9DA2-757970BF7D33}" presName="compNode" presStyleCnt="0"/>
      <dgm:spPr/>
    </dgm:pt>
    <dgm:pt modelId="{0C8E07D4-2329-4669-BD8B-62DA12B8678B}" type="pres">
      <dgm:prSet presAssocID="{0D638E1F-2B18-46B9-9DA2-757970BF7D33}"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l-GR"/>
        </a:p>
      </dgm:t>
      <dgm:extLst>
        <a:ext uri="{E40237B7-FDA0-4F09-8148-C483321AD2D9}">
          <dgm14:cNvPr xmlns:dgm14="http://schemas.microsoft.com/office/drawing/2010/diagram" id="0" name="" descr="Smiling Face with No Fill"/>
        </a:ext>
      </dgm:extLst>
    </dgm:pt>
    <dgm:pt modelId="{6E2793B9-4A79-497B-BD12-600FE01375F1}" type="pres">
      <dgm:prSet presAssocID="{0D638E1F-2B18-46B9-9DA2-757970BF7D33}" presName="iconSpace" presStyleCnt="0"/>
      <dgm:spPr/>
    </dgm:pt>
    <dgm:pt modelId="{BADA7D22-7B3F-4E35-A443-DA2D4E8C61A6}" type="pres">
      <dgm:prSet presAssocID="{0D638E1F-2B18-46B9-9DA2-757970BF7D33}" presName="parTx" presStyleLbl="revTx" presStyleIdx="6" presStyleCnt="10">
        <dgm:presLayoutVars>
          <dgm:chMax val="0"/>
          <dgm:chPref val="0"/>
        </dgm:presLayoutVars>
      </dgm:prSet>
      <dgm:spPr/>
      <dgm:t>
        <a:bodyPr/>
        <a:lstStyle/>
        <a:p>
          <a:endParaRPr lang="el-GR"/>
        </a:p>
      </dgm:t>
    </dgm:pt>
    <dgm:pt modelId="{92232C1C-B553-405B-8C86-6D85DE7BC5E8}" type="pres">
      <dgm:prSet presAssocID="{0D638E1F-2B18-46B9-9DA2-757970BF7D33}" presName="txSpace" presStyleCnt="0"/>
      <dgm:spPr/>
    </dgm:pt>
    <dgm:pt modelId="{D1EB2FCA-E47A-42FC-ACAD-2F0BA20A717C}" type="pres">
      <dgm:prSet presAssocID="{0D638E1F-2B18-46B9-9DA2-757970BF7D33}" presName="desTx" presStyleLbl="revTx" presStyleIdx="7" presStyleCnt="10">
        <dgm:presLayoutVars/>
      </dgm:prSet>
      <dgm:spPr/>
      <dgm:t>
        <a:bodyPr/>
        <a:lstStyle/>
        <a:p>
          <a:endParaRPr lang="el-GR"/>
        </a:p>
      </dgm:t>
    </dgm:pt>
    <dgm:pt modelId="{1F475399-991A-45FC-A8F7-A6E7FF3D05B4}" type="pres">
      <dgm:prSet presAssocID="{D3C3E535-5E7A-454B-8C43-55B193679B8F}" presName="sibTrans" presStyleCnt="0"/>
      <dgm:spPr/>
    </dgm:pt>
    <dgm:pt modelId="{CF24E619-5C0A-44CF-9A00-D42C21AD6C9F}" type="pres">
      <dgm:prSet presAssocID="{C09BA8D0-F40A-4CAD-959E-0CD7845043C3}" presName="compNode" presStyleCnt="0"/>
      <dgm:spPr/>
    </dgm:pt>
    <dgm:pt modelId="{1C663FEA-E632-456A-913F-0222C6685563}" type="pres">
      <dgm:prSet presAssocID="{C09BA8D0-F40A-4CAD-959E-0CD7845043C3}"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l-GR"/>
        </a:p>
      </dgm:t>
      <dgm:extLst>
        <a:ext uri="{E40237B7-FDA0-4F09-8148-C483321AD2D9}">
          <dgm14:cNvPr xmlns:dgm14="http://schemas.microsoft.com/office/drawing/2010/diagram" id="0" name="" descr="Questions"/>
        </a:ext>
      </dgm:extLst>
    </dgm:pt>
    <dgm:pt modelId="{45D27D5E-EC82-4463-84C7-BE5CA0DAD22B}" type="pres">
      <dgm:prSet presAssocID="{C09BA8D0-F40A-4CAD-959E-0CD7845043C3}" presName="iconSpace" presStyleCnt="0"/>
      <dgm:spPr/>
    </dgm:pt>
    <dgm:pt modelId="{D6841ACF-48BD-4F70-B4B7-384EAF3DAB93}" type="pres">
      <dgm:prSet presAssocID="{C09BA8D0-F40A-4CAD-959E-0CD7845043C3}" presName="parTx" presStyleLbl="revTx" presStyleIdx="8" presStyleCnt="10">
        <dgm:presLayoutVars>
          <dgm:chMax val="0"/>
          <dgm:chPref val="0"/>
        </dgm:presLayoutVars>
      </dgm:prSet>
      <dgm:spPr/>
      <dgm:t>
        <a:bodyPr/>
        <a:lstStyle/>
        <a:p>
          <a:endParaRPr lang="el-GR"/>
        </a:p>
      </dgm:t>
    </dgm:pt>
    <dgm:pt modelId="{6AE4FFF1-E8FA-42D0-9E90-280CAC045581}" type="pres">
      <dgm:prSet presAssocID="{C09BA8D0-F40A-4CAD-959E-0CD7845043C3}" presName="txSpace" presStyleCnt="0"/>
      <dgm:spPr/>
    </dgm:pt>
    <dgm:pt modelId="{413FF5CA-2FB3-455C-8046-09CD705E39A7}" type="pres">
      <dgm:prSet presAssocID="{C09BA8D0-F40A-4CAD-959E-0CD7845043C3}" presName="desTx" presStyleLbl="revTx" presStyleIdx="9" presStyleCnt="10">
        <dgm:presLayoutVars/>
      </dgm:prSet>
      <dgm:spPr/>
      <dgm:t>
        <a:bodyPr/>
        <a:lstStyle/>
        <a:p>
          <a:endParaRPr lang="el-GR"/>
        </a:p>
      </dgm:t>
    </dgm:pt>
  </dgm:ptLst>
  <dgm:cxnLst>
    <dgm:cxn modelId="{1258FB93-A179-4541-B856-8FFA38543E67}" type="presOf" srcId="{DAC870A8-DD22-49F9-AB40-BC0CCE541E15}" destId="{58EC86A5-83EB-4474-BDB4-FD6CE32979A3}" srcOrd="0" destOrd="0" presId="urn:microsoft.com/office/officeart/2018/5/layout/CenteredIconLabelDescriptionList"/>
    <dgm:cxn modelId="{1230A680-BFEB-48A6-8843-9D3B0AD6B030}" srcId="{4AC93E56-CA1D-49C6-9977-8B71ED07D5BD}" destId="{09BCF871-46BC-469E-A3A3-13DD75674177}" srcOrd="1" destOrd="0" parTransId="{63C5D9FC-39CC-46EB-9C7D-559A5CD728D5}" sibTransId="{C1F39561-3A24-469E-B1DE-D4C55DF93392}"/>
    <dgm:cxn modelId="{74A5591E-31AF-474B-A9BC-D8A742689F5E}" type="presOf" srcId="{E5A83D20-CEA9-4BF4-99D8-7CC75B1AAF35}" destId="{BE2A8CFB-B8A7-4BAF-89DF-39D28BB1681A}" srcOrd="0" destOrd="2" presId="urn:microsoft.com/office/officeart/2018/5/layout/CenteredIconLabelDescriptionList"/>
    <dgm:cxn modelId="{512A8871-8F71-46B7-B312-EE0BF93FCB7F}" srcId="{4AC93E56-CA1D-49C6-9977-8B71ED07D5BD}" destId="{8E43E633-7565-476E-ACC6-DED0BFDEFB92}" srcOrd="2" destOrd="0" parTransId="{830387CB-347A-411B-AB96-21889AA6541B}" sibTransId="{3A02D014-3F16-4A6D-81C2-A33BA0FB5881}"/>
    <dgm:cxn modelId="{7455F4FF-BAEF-43CD-B310-95548D0F7FDC}" srcId="{C1CC6881-E5FD-421A-8936-E0E63B608BC0}" destId="{24C6EF7A-E895-4B59-9A87-BC1CDBF6B8EC}" srcOrd="0" destOrd="0" parTransId="{96DA5660-AC95-4E53-AAAB-615049510CDA}" sibTransId="{247A8357-1E9A-4D1C-8F06-59BF8BFF6908}"/>
    <dgm:cxn modelId="{B7A9ED52-7BB9-4478-AC60-8EBD1A656BAC}" srcId="{E05D2F82-05F8-4C9B-8527-1685FC14AD49}" destId="{C09BA8D0-F40A-4CAD-959E-0CD7845043C3}" srcOrd="4" destOrd="0" parTransId="{9A3E74A6-7F8E-43CF-8A32-63957A8F434D}" sibTransId="{5E73BBDF-A8D6-46D9-A4DF-D85847FFDEE5}"/>
    <dgm:cxn modelId="{802F91C5-BA83-4324-A092-F9FD337DFF39}" type="presOf" srcId="{64F1FB96-009C-43E4-AEDC-1BC0A157E17A}" destId="{ED75EF3A-B071-44C1-8B69-BCC8CC5CF2F8}" srcOrd="0" destOrd="1" presId="urn:microsoft.com/office/officeart/2018/5/layout/CenteredIconLabelDescriptionList"/>
    <dgm:cxn modelId="{94D7D590-DD70-490A-A024-664B0F94F061}" srcId="{C1CC6881-E5FD-421A-8936-E0E63B608BC0}" destId="{7CAE0F78-7F04-4A4E-B65E-2D219FC6785A}" srcOrd="2" destOrd="0" parTransId="{66DBE02F-9E6B-4E06-9677-6AC6324DBE50}" sibTransId="{87DBBB09-CD1A-4973-A537-E3B1094C2041}"/>
    <dgm:cxn modelId="{0137E5F5-D655-478C-884B-EF3E77F65452}" type="presOf" srcId="{24C6EF7A-E895-4B59-9A87-BC1CDBF6B8EC}" destId="{ED75EF3A-B071-44C1-8B69-BCC8CC5CF2F8}" srcOrd="0" destOrd="0" presId="urn:microsoft.com/office/officeart/2018/5/layout/CenteredIconLabelDescriptionList"/>
    <dgm:cxn modelId="{F7677FC7-9301-489A-8DA0-28E9DE37BAA5}" srcId="{DAC870A8-DD22-49F9-AB40-BC0CCE541E15}" destId="{E5A83D20-CEA9-4BF4-99D8-7CC75B1AAF35}" srcOrd="2" destOrd="0" parTransId="{93C3A144-FFDB-4999-8A2D-5E15807F6B92}" sibTransId="{59466259-5C63-434B-A7C6-F6C4EFD1D1A9}"/>
    <dgm:cxn modelId="{0DAB412B-152D-42C3-8AB5-7FCA3DBCFF77}" type="presOf" srcId="{7CAE0F78-7F04-4A4E-B65E-2D219FC6785A}" destId="{ED75EF3A-B071-44C1-8B69-BCC8CC5CF2F8}" srcOrd="0" destOrd="2" presId="urn:microsoft.com/office/officeart/2018/5/layout/CenteredIconLabelDescriptionList"/>
    <dgm:cxn modelId="{9C27787D-0182-4837-A56E-88806B6F8061}" type="presOf" srcId="{EE39D8A6-4231-434A-A1FC-D0364D343C15}" destId="{D1EB2FCA-E47A-42FC-ACAD-2F0BA20A717C}" srcOrd="0" destOrd="1" presId="urn:microsoft.com/office/officeart/2018/5/layout/CenteredIconLabelDescriptionList"/>
    <dgm:cxn modelId="{51AD1554-4534-4844-B831-F4D53D4F17F4}" srcId="{E05D2F82-05F8-4C9B-8527-1685FC14AD49}" destId="{DAC870A8-DD22-49F9-AB40-BC0CCE541E15}" srcOrd="2" destOrd="0" parTransId="{0F907A62-1870-4787-B30B-875AC2A4A757}" sibTransId="{5C8301FB-5E7D-4A8F-B793-2B789531B560}"/>
    <dgm:cxn modelId="{3E220D8F-7C32-41E4-9C88-99760C6A1719}" type="presOf" srcId="{E05D2F82-05F8-4C9B-8527-1685FC14AD49}" destId="{86A6B11C-83AD-4295-ACE8-2A662E95DF61}" srcOrd="0" destOrd="0" presId="urn:microsoft.com/office/officeart/2018/5/layout/CenteredIconLabelDescriptionList"/>
    <dgm:cxn modelId="{AC252CA7-703E-4968-8175-F8C3B67DCFDD}" srcId="{E05D2F82-05F8-4C9B-8527-1685FC14AD49}" destId="{4AC93E56-CA1D-49C6-9977-8B71ED07D5BD}" srcOrd="1" destOrd="0" parTransId="{1CCBCE38-9726-43DA-BDE9-0F972A569C80}" sibTransId="{91AB6F80-F61E-4F93-9808-B84136EB5ADC}"/>
    <dgm:cxn modelId="{41518E4C-8743-4D74-B451-D9B424C7DEDB}" srcId="{DAC870A8-DD22-49F9-AB40-BC0CCE541E15}" destId="{6BB63A5B-40A2-4E5E-823A-F56DE750E89D}" srcOrd="0" destOrd="0" parTransId="{E6BE8317-ED17-4606-AEE2-0F7DF83F8B88}" sibTransId="{9CCFE8DB-54E7-405C-B6DE-D8366B9061C3}"/>
    <dgm:cxn modelId="{283FE0AB-A794-45DC-B477-2BBE1C029F5C}" srcId="{C09BA8D0-F40A-4CAD-959E-0CD7845043C3}" destId="{E13574AF-4A41-4D89-9676-22FF28E78AE6}" srcOrd="2" destOrd="0" parTransId="{6FC129F3-8394-4DA5-84CA-4D7E85BF39B2}" sibTransId="{D2F61240-877C-46B7-9EFA-6EF3F7CA74E3}"/>
    <dgm:cxn modelId="{7E15A0C1-D192-4FE7-AB47-B581DD55C42C}" type="presOf" srcId="{F657DF81-2A6F-40FC-92B6-E63219F2954A}" destId="{413FF5CA-2FB3-455C-8046-09CD705E39A7}" srcOrd="0" destOrd="0" presId="urn:microsoft.com/office/officeart/2018/5/layout/CenteredIconLabelDescriptionList"/>
    <dgm:cxn modelId="{ED5B08C3-6A0E-4AF9-9542-5815C915F83E}" type="presOf" srcId="{C1CC6881-E5FD-421A-8936-E0E63B608BC0}" destId="{5CD107DB-4273-4B2E-8B84-5B0106FAB812}" srcOrd="0" destOrd="0" presId="urn:microsoft.com/office/officeart/2018/5/layout/CenteredIconLabelDescriptionList"/>
    <dgm:cxn modelId="{B77B95E4-39D5-4363-9E74-2FC55B8A0236}" type="presOf" srcId="{6BC13173-33BB-426D-959D-6FEA6F5AC5C0}" destId="{7E4B4549-5E63-4261-BF17-5C54DD8BC5F9}" srcOrd="0" destOrd="0" presId="urn:microsoft.com/office/officeart/2018/5/layout/CenteredIconLabelDescriptionList"/>
    <dgm:cxn modelId="{7F8D7A6F-BDAB-4A6D-85C8-B19B36DFA785}" srcId="{C09BA8D0-F40A-4CAD-959E-0CD7845043C3}" destId="{59E60A8D-3876-4B2C-9CD0-2BA2054B8FC9}" srcOrd="1" destOrd="0" parTransId="{91DB7A05-64B1-4B37-9ADE-344D21E1ED0D}" sibTransId="{7E67B505-BECB-4DDE-AFC6-01B2206743B2}"/>
    <dgm:cxn modelId="{EE5879A5-AC71-46DD-ABF5-49DEBEE90114}" srcId="{0D638E1F-2B18-46B9-9DA2-757970BF7D33}" destId="{EE39D8A6-4231-434A-A1FC-D0364D343C15}" srcOrd="1" destOrd="0" parTransId="{72B8D221-729D-4DAB-9AC5-238DBE13DB00}" sibTransId="{B33AEE13-89F9-4EB1-B519-92B2B5E38A0A}"/>
    <dgm:cxn modelId="{7D820DD6-8370-4EA3-A058-4F808E6FFC7D}" type="presOf" srcId="{E13574AF-4A41-4D89-9676-22FF28E78AE6}" destId="{413FF5CA-2FB3-455C-8046-09CD705E39A7}" srcOrd="0" destOrd="2" presId="urn:microsoft.com/office/officeart/2018/5/layout/CenteredIconLabelDescriptionList"/>
    <dgm:cxn modelId="{24A74D35-1A44-4036-869A-F02E97424912}" srcId="{E05D2F82-05F8-4C9B-8527-1685FC14AD49}" destId="{0D638E1F-2B18-46B9-9DA2-757970BF7D33}" srcOrd="3" destOrd="0" parTransId="{3E9AC21B-AC0B-4791-9B5B-92241D1DBD7F}" sibTransId="{D3C3E535-5E7A-454B-8C43-55B193679B8F}"/>
    <dgm:cxn modelId="{F14D591A-A3CC-4C5C-A12A-5EA323698D1B}" type="presOf" srcId="{9F09366F-32ED-41E5-A4B8-A0AE1D0F7120}" destId="{D1EB2FCA-E47A-42FC-ACAD-2F0BA20A717C}" srcOrd="0" destOrd="0" presId="urn:microsoft.com/office/officeart/2018/5/layout/CenteredIconLabelDescriptionList"/>
    <dgm:cxn modelId="{7D1A2E44-1FF7-47B5-99AD-09381A3D8AB6}" type="presOf" srcId="{0D638E1F-2B18-46B9-9DA2-757970BF7D33}" destId="{BADA7D22-7B3F-4E35-A443-DA2D4E8C61A6}" srcOrd="0" destOrd="0" presId="urn:microsoft.com/office/officeart/2018/5/layout/CenteredIconLabelDescriptionList"/>
    <dgm:cxn modelId="{10D93C7B-C892-4AC7-8084-B6ACE8228F47}" type="presOf" srcId="{C09BA8D0-F40A-4CAD-959E-0CD7845043C3}" destId="{D6841ACF-48BD-4F70-B4B7-384EAF3DAB93}" srcOrd="0" destOrd="0" presId="urn:microsoft.com/office/officeart/2018/5/layout/CenteredIconLabelDescriptionList"/>
    <dgm:cxn modelId="{C1F28ED9-4F4E-48A3-B382-CC221570FDAA}" type="presOf" srcId="{7AA53180-AD57-4A58-BBA8-1CEF2CA705B1}" destId="{BE2A8CFB-B8A7-4BAF-89DF-39D28BB1681A}" srcOrd="0" destOrd="1" presId="urn:microsoft.com/office/officeart/2018/5/layout/CenteredIconLabelDescriptionList"/>
    <dgm:cxn modelId="{9D2CDC9C-B664-42D7-9DF7-549FA1C85AFE}" srcId="{C09BA8D0-F40A-4CAD-959E-0CD7845043C3}" destId="{F657DF81-2A6F-40FC-92B6-E63219F2954A}" srcOrd="0" destOrd="0" parTransId="{2C48C4CC-9227-4B29-A2B0-B903AC59FA3F}" sibTransId="{295E7CE7-89BA-46A1-89B3-3FAF68579170}"/>
    <dgm:cxn modelId="{A5A3ECE0-51E5-4912-99EA-CAD90B5C4025}" type="presOf" srcId="{4AC93E56-CA1D-49C6-9977-8B71ED07D5BD}" destId="{E986A4B5-9077-4B13-9909-211010AB0B2D}" srcOrd="0" destOrd="0" presId="urn:microsoft.com/office/officeart/2018/5/layout/CenteredIconLabelDescriptionList"/>
    <dgm:cxn modelId="{E0F46960-A9DC-4E1B-A3D4-15D88599F06C}" srcId="{C1CC6881-E5FD-421A-8936-E0E63B608BC0}" destId="{64F1FB96-009C-43E4-AEDC-1BC0A157E17A}" srcOrd="1" destOrd="0" parTransId="{72143BF3-50D0-44FB-ABAE-637B83CA7767}" sibTransId="{9356FEDB-BAEA-4C80-87AF-C078BEDA13B1}"/>
    <dgm:cxn modelId="{0EC80922-A4C5-4DE0-AC30-C10A9D6CDE42}" type="presOf" srcId="{59E60A8D-3876-4B2C-9CD0-2BA2054B8FC9}" destId="{413FF5CA-2FB3-455C-8046-09CD705E39A7}" srcOrd="0" destOrd="1" presId="urn:microsoft.com/office/officeart/2018/5/layout/CenteredIconLabelDescriptionList"/>
    <dgm:cxn modelId="{49FFEFDC-5A74-4A5A-8FAA-5C88F413E804}" srcId="{4AC93E56-CA1D-49C6-9977-8B71ED07D5BD}" destId="{6BC13173-33BB-426D-959D-6FEA6F5AC5C0}" srcOrd="0" destOrd="0" parTransId="{547257CD-B17A-4BC3-9912-1C0DC22DD582}" sibTransId="{7D6B517D-46C6-4923-92B2-3669C7076941}"/>
    <dgm:cxn modelId="{33FE8012-DFC8-4A84-8CFB-01E8845D9D08}" type="presOf" srcId="{09BCF871-46BC-469E-A3A3-13DD75674177}" destId="{7E4B4549-5E63-4261-BF17-5C54DD8BC5F9}" srcOrd="0" destOrd="1" presId="urn:microsoft.com/office/officeart/2018/5/layout/CenteredIconLabelDescriptionList"/>
    <dgm:cxn modelId="{61C88AA8-5D4D-44D1-90E6-A306B2B890DF}" type="presOf" srcId="{8E43E633-7565-476E-ACC6-DED0BFDEFB92}" destId="{7E4B4549-5E63-4261-BF17-5C54DD8BC5F9}" srcOrd="0" destOrd="2" presId="urn:microsoft.com/office/officeart/2018/5/layout/CenteredIconLabelDescriptionList"/>
    <dgm:cxn modelId="{D2211586-FBF1-42A5-AB6A-3487B7C2BF9B}" srcId="{E05D2F82-05F8-4C9B-8527-1685FC14AD49}" destId="{C1CC6881-E5FD-421A-8936-E0E63B608BC0}" srcOrd="0" destOrd="0" parTransId="{B075CB17-A78A-4DCC-8633-4878E1CC7C83}" sibTransId="{DF29F00A-5B62-47B3-9F17-F4ED7DDEB300}"/>
    <dgm:cxn modelId="{E0C269F6-4659-4178-B6E4-24B6DF450AA9}" type="presOf" srcId="{6BB63A5B-40A2-4E5E-823A-F56DE750E89D}" destId="{BE2A8CFB-B8A7-4BAF-89DF-39D28BB1681A}" srcOrd="0" destOrd="0" presId="urn:microsoft.com/office/officeart/2018/5/layout/CenteredIconLabelDescriptionList"/>
    <dgm:cxn modelId="{5EA95B32-C275-42B8-9327-C92B686E3495}" srcId="{DAC870A8-DD22-49F9-AB40-BC0CCE541E15}" destId="{7AA53180-AD57-4A58-BBA8-1CEF2CA705B1}" srcOrd="1" destOrd="0" parTransId="{A0843893-9084-4654-8B86-05DFE09116B0}" sibTransId="{314A19DB-1029-4908-9682-4F376D83FF81}"/>
    <dgm:cxn modelId="{57E0B661-B4C6-484A-997F-707D5866A070}" srcId="{0D638E1F-2B18-46B9-9DA2-757970BF7D33}" destId="{9F09366F-32ED-41E5-A4B8-A0AE1D0F7120}" srcOrd="0" destOrd="0" parTransId="{0DA06DC4-71A8-42D0-9F47-4716F3C7F6EF}" sibTransId="{738FAF7E-C2F7-41EC-B30D-23CB549C529B}"/>
    <dgm:cxn modelId="{355F69B1-3935-48DD-B5F6-0DB55B58570C}" type="presParOf" srcId="{86A6B11C-83AD-4295-ACE8-2A662E95DF61}" destId="{BF915690-E80A-4BBC-B97A-1426928B2216}" srcOrd="0" destOrd="0" presId="urn:microsoft.com/office/officeart/2018/5/layout/CenteredIconLabelDescriptionList"/>
    <dgm:cxn modelId="{24D8B408-2883-4DC4-8115-530AF8C239EA}" type="presParOf" srcId="{BF915690-E80A-4BBC-B97A-1426928B2216}" destId="{B8F491C7-2FA8-4185-8124-11712E376070}" srcOrd="0" destOrd="0" presId="urn:microsoft.com/office/officeart/2018/5/layout/CenteredIconLabelDescriptionList"/>
    <dgm:cxn modelId="{0BBE5185-D1E5-4E92-8E85-AE3A0D7CAB6D}" type="presParOf" srcId="{BF915690-E80A-4BBC-B97A-1426928B2216}" destId="{68077040-1E10-45C6-B67C-A4D8B713729D}" srcOrd="1" destOrd="0" presId="urn:microsoft.com/office/officeart/2018/5/layout/CenteredIconLabelDescriptionList"/>
    <dgm:cxn modelId="{8CDB3C23-C1D2-4CC8-9477-89B15DDA2157}" type="presParOf" srcId="{BF915690-E80A-4BBC-B97A-1426928B2216}" destId="{5CD107DB-4273-4B2E-8B84-5B0106FAB812}" srcOrd="2" destOrd="0" presId="urn:microsoft.com/office/officeart/2018/5/layout/CenteredIconLabelDescriptionList"/>
    <dgm:cxn modelId="{09634CC9-30D3-4827-8752-E38EAE48475C}" type="presParOf" srcId="{BF915690-E80A-4BBC-B97A-1426928B2216}" destId="{F577ED25-73A7-4947-9E01-ACCF0DE3910A}" srcOrd="3" destOrd="0" presId="urn:microsoft.com/office/officeart/2018/5/layout/CenteredIconLabelDescriptionList"/>
    <dgm:cxn modelId="{29BD6ABF-01F2-46BC-892D-C7CD1EBB90C4}" type="presParOf" srcId="{BF915690-E80A-4BBC-B97A-1426928B2216}" destId="{ED75EF3A-B071-44C1-8B69-BCC8CC5CF2F8}" srcOrd="4" destOrd="0" presId="urn:microsoft.com/office/officeart/2018/5/layout/CenteredIconLabelDescriptionList"/>
    <dgm:cxn modelId="{FD07800E-3817-433A-B560-E6E5D78B9C1A}" type="presParOf" srcId="{86A6B11C-83AD-4295-ACE8-2A662E95DF61}" destId="{C6857534-4003-4E20-9511-6F98C974BF95}" srcOrd="1" destOrd="0" presId="urn:microsoft.com/office/officeart/2018/5/layout/CenteredIconLabelDescriptionList"/>
    <dgm:cxn modelId="{88557267-93CD-42DE-BC27-47BA51EF36C4}" type="presParOf" srcId="{86A6B11C-83AD-4295-ACE8-2A662E95DF61}" destId="{2539554E-B133-4A0E-AA7B-5EB74B1245D8}" srcOrd="2" destOrd="0" presId="urn:microsoft.com/office/officeart/2018/5/layout/CenteredIconLabelDescriptionList"/>
    <dgm:cxn modelId="{39BF8BF9-2538-40DF-8D8E-838C631FB701}" type="presParOf" srcId="{2539554E-B133-4A0E-AA7B-5EB74B1245D8}" destId="{75DDB431-801E-4EDB-A0A4-7796D4D99981}" srcOrd="0" destOrd="0" presId="urn:microsoft.com/office/officeart/2018/5/layout/CenteredIconLabelDescriptionList"/>
    <dgm:cxn modelId="{EC8B4ED8-ED41-44D5-84ED-437717345A4D}" type="presParOf" srcId="{2539554E-B133-4A0E-AA7B-5EB74B1245D8}" destId="{59CE4384-4069-4B34-8085-0D37C7E122A6}" srcOrd="1" destOrd="0" presId="urn:microsoft.com/office/officeart/2018/5/layout/CenteredIconLabelDescriptionList"/>
    <dgm:cxn modelId="{455D00B8-7008-4FB2-9525-FACB9B703D94}" type="presParOf" srcId="{2539554E-B133-4A0E-AA7B-5EB74B1245D8}" destId="{E986A4B5-9077-4B13-9909-211010AB0B2D}" srcOrd="2" destOrd="0" presId="urn:microsoft.com/office/officeart/2018/5/layout/CenteredIconLabelDescriptionList"/>
    <dgm:cxn modelId="{7E543D60-058A-4EF8-8445-85B4057C86C6}" type="presParOf" srcId="{2539554E-B133-4A0E-AA7B-5EB74B1245D8}" destId="{B71E5C5F-CBEB-40BB-B7AD-89D3697F3235}" srcOrd="3" destOrd="0" presId="urn:microsoft.com/office/officeart/2018/5/layout/CenteredIconLabelDescriptionList"/>
    <dgm:cxn modelId="{9F0E3140-1648-4476-A829-4ADE89413D8B}" type="presParOf" srcId="{2539554E-B133-4A0E-AA7B-5EB74B1245D8}" destId="{7E4B4549-5E63-4261-BF17-5C54DD8BC5F9}" srcOrd="4" destOrd="0" presId="urn:microsoft.com/office/officeart/2018/5/layout/CenteredIconLabelDescriptionList"/>
    <dgm:cxn modelId="{47A70BF0-D58F-4B32-9896-2D93CDEF6CCB}" type="presParOf" srcId="{86A6B11C-83AD-4295-ACE8-2A662E95DF61}" destId="{8CCCDA0B-DC69-4331-B407-649AAD10D520}" srcOrd="3" destOrd="0" presId="urn:microsoft.com/office/officeart/2018/5/layout/CenteredIconLabelDescriptionList"/>
    <dgm:cxn modelId="{6606CF91-2995-4845-98BE-C12420302278}" type="presParOf" srcId="{86A6B11C-83AD-4295-ACE8-2A662E95DF61}" destId="{B18D5CEE-3FB8-48AE-9E87-6661D309C5E4}" srcOrd="4" destOrd="0" presId="urn:microsoft.com/office/officeart/2018/5/layout/CenteredIconLabelDescriptionList"/>
    <dgm:cxn modelId="{DF6EB24B-BBCE-4C81-9266-DB805285A5F5}" type="presParOf" srcId="{B18D5CEE-3FB8-48AE-9E87-6661D309C5E4}" destId="{D98C81A3-B3CE-43B3-BA0F-87F433725C17}" srcOrd="0" destOrd="0" presId="urn:microsoft.com/office/officeart/2018/5/layout/CenteredIconLabelDescriptionList"/>
    <dgm:cxn modelId="{DF4BC6B6-C175-4355-B96D-A3B0B454F6CE}" type="presParOf" srcId="{B18D5CEE-3FB8-48AE-9E87-6661D309C5E4}" destId="{2FEC7EC2-C857-41C6-A207-829D96F054F5}" srcOrd="1" destOrd="0" presId="urn:microsoft.com/office/officeart/2018/5/layout/CenteredIconLabelDescriptionList"/>
    <dgm:cxn modelId="{DAB7ADC8-4D7D-4D0E-8975-A808C6A8C436}" type="presParOf" srcId="{B18D5CEE-3FB8-48AE-9E87-6661D309C5E4}" destId="{58EC86A5-83EB-4474-BDB4-FD6CE32979A3}" srcOrd="2" destOrd="0" presId="urn:microsoft.com/office/officeart/2018/5/layout/CenteredIconLabelDescriptionList"/>
    <dgm:cxn modelId="{65ED2652-8AA6-4C37-801C-A94C62DC869C}" type="presParOf" srcId="{B18D5CEE-3FB8-48AE-9E87-6661D309C5E4}" destId="{01D8FCDD-2DBA-4320-8ECE-AC94E15E4DF8}" srcOrd="3" destOrd="0" presId="urn:microsoft.com/office/officeart/2018/5/layout/CenteredIconLabelDescriptionList"/>
    <dgm:cxn modelId="{CB3C33E8-273C-4678-9386-84FD0FF94365}" type="presParOf" srcId="{B18D5CEE-3FB8-48AE-9E87-6661D309C5E4}" destId="{BE2A8CFB-B8A7-4BAF-89DF-39D28BB1681A}" srcOrd="4" destOrd="0" presId="urn:microsoft.com/office/officeart/2018/5/layout/CenteredIconLabelDescriptionList"/>
    <dgm:cxn modelId="{88D4CB20-1E36-4486-B193-D73186948764}" type="presParOf" srcId="{86A6B11C-83AD-4295-ACE8-2A662E95DF61}" destId="{243BE516-12FF-4A33-BDC2-6FD5AA01F9E4}" srcOrd="5" destOrd="0" presId="urn:microsoft.com/office/officeart/2018/5/layout/CenteredIconLabelDescriptionList"/>
    <dgm:cxn modelId="{4B4D57AD-5227-483D-9045-8E8996032854}" type="presParOf" srcId="{86A6B11C-83AD-4295-ACE8-2A662E95DF61}" destId="{106413B5-90FA-4C62-95A2-949872D556E3}" srcOrd="6" destOrd="0" presId="urn:microsoft.com/office/officeart/2018/5/layout/CenteredIconLabelDescriptionList"/>
    <dgm:cxn modelId="{295408F9-A1F1-4FAC-ADE0-C1A2BCB98DFA}" type="presParOf" srcId="{106413B5-90FA-4C62-95A2-949872D556E3}" destId="{0C8E07D4-2329-4669-BD8B-62DA12B8678B}" srcOrd="0" destOrd="0" presId="urn:microsoft.com/office/officeart/2018/5/layout/CenteredIconLabelDescriptionList"/>
    <dgm:cxn modelId="{425251CD-EC1D-49A1-A817-3BDB8F83E574}" type="presParOf" srcId="{106413B5-90FA-4C62-95A2-949872D556E3}" destId="{6E2793B9-4A79-497B-BD12-600FE01375F1}" srcOrd="1" destOrd="0" presId="urn:microsoft.com/office/officeart/2018/5/layout/CenteredIconLabelDescriptionList"/>
    <dgm:cxn modelId="{0D04E33B-2E84-4807-8CFD-E585011F3E14}" type="presParOf" srcId="{106413B5-90FA-4C62-95A2-949872D556E3}" destId="{BADA7D22-7B3F-4E35-A443-DA2D4E8C61A6}" srcOrd="2" destOrd="0" presId="urn:microsoft.com/office/officeart/2018/5/layout/CenteredIconLabelDescriptionList"/>
    <dgm:cxn modelId="{BDFE8FD5-0AB4-4E00-986F-D196966F6DC2}" type="presParOf" srcId="{106413B5-90FA-4C62-95A2-949872D556E3}" destId="{92232C1C-B553-405B-8C86-6D85DE7BC5E8}" srcOrd="3" destOrd="0" presId="urn:microsoft.com/office/officeart/2018/5/layout/CenteredIconLabelDescriptionList"/>
    <dgm:cxn modelId="{B54D1F9C-E481-4BFA-8641-128634A4C4AA}" type="presParOf" srcId="{106413B5-90FA-4C62-95A2-949872D556E3}" destId="{D1EB2FCA-E47A-42FC-ACAD-2F0BA20A717C}" srcOrd="4" destOrd="0" presId="urn:microsoft.com/office/officeart/2018/5/layout/CenteredIconLabelDescriptionList"/>
    <dgm:cxn modelId="{8195D137-0C3E-467C-BD54-52D7282970B4}" type="presParOf" srcId="{86A6B11C-83AD-4295-ACE8-2A662E95DF61}" destId="{1F475399-991A-45FC-A8F7-A6E7FF3D05B4}" srcOrd="7" destOrd="0" presId="urn:microsoft.com/office/officeart/2018/5/layout/CenteredIconLabelDescriptionList"/>
    <dgm:cxn modelId="{4483B35C-3CFE-4185-86B2-1A2886C6AC9C}" type="presParOf" srcId="{86A6B11C-83AD-4295-ACE8-2A662E95DF61}" destId="{CF24E619-5C0A-44CF-9A00-D42C21AD6C9F}" srcOrd="8" destOrd="0" presId="urn:microsoft.com/office/officeart/2018/5/layout/CenteredIconLabelDescriptionList"/>
    <dgm:cxn modelId="{166B4085-E19D-4123-89C9-F98F02A437ED}" type="presParOf" srcId="{CF24E619-5C0A-44CF-9A00-D42C21AD6C9F}" destId="{1C663FEA-E632-456A-913F-0222C6685563}" srcOrd="0" destOrd="0" presId="urn:microsoft.com/office/officeart/2018/5/layout/CenteredIconLabelDescriptionList"/>
    <dgm:cxn modelId="{E59D7868-A8D0-4FD3-9CE7-E1C50DA8ECCB}" type="presParOf" srcId="{CF24E619-5C0A-44CF-9A00-D42C21AD6C9F}" destId="{45D27D5E-EC82-4463-84C7-BE5CA0DAD22B}" srcOrd="1" destOrd="0" presId="urn:microsoft.com/office/officeart/2018/5/layout/CenteredIconLabelDescriptionList"/>
    <dgm:cxn modelId="{59864076-B0A3-4762-82A5-931469E7A236}" type="presParOf" srcId="{CF24E619-5C0A-44CF-9A00-D42C21AD6C9F}" destId="{D6841ACF-48BD-4F70-B4B7-384EAF3DAB93}" srcOrd="2" destOrd="0" presId="urn:microsoft.com/office/officeart/2018/5/layout/CenteredIconLabelDescriptionList"/>
    <dgm:cxn modelId="{76CECB60-9D25-4196-8C7A-BD212902CFB6}" type="presParOf" srcId="{CF24E619-5C0A-44CF-9A00-D42C21AD6C9F}" destId="{6AE4FFF1-E8FA-42D0-9E90-280CAC045581}" srcOrd="3" destOrd="0" presId="urn:microsoft.com/office/officeart/2018/5/layout/CenteredIconLabelDescriptionList"/>
    <dgm:cxn modelId="{4C2A4E8F-E66A-4ED5-943B-D6F1FA232300}" type="presParOf" srcId="{CF24E619-5C0A-44CF-9A00-D42C21AD6C9F}" destId="{413FF5CA-2FB3-455C-8046-09CD705E39A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5D2F82-05F8-4C9B-8527-1685FC14AD49}"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1CC6881-E5FD-421A-8936-E0E63B608BC0}">
      <dgm:prSet custT="1"/>
      <dgm:spPr/>
      <dgm:t>
        <a:bodyPr/>
        <a:lstStyle/>
        <a:p>
          <a:pPr>
            <a:defRPr b="1"/>
          </a:pPr>
          <a:r>
            <a:rPr lang="en-GB" sz="2600" dirty="0">
              <a:solidFill>
                <a:schemeClr val="bg2">
                  <a:lumMod val="50000"/>
                </a:schemeClr>
              </a:solidFill>
            </a:rPr>
            <a:t>1. Democracy</a:t>
          </a:r>
          <a:endParaRPr lang="en-US" sz="2600" dirty="0">
            <a:solidFill>
              <a:schemeClr val="bg2">
                <a:lumMod val="50000"/>
              </a:schemeClr>
            </a:solidFill>
          </a:endParaRPr>
        </a:p>
      </dgm:t>
    </dgm:pt>
    <dgm:pt modelId="{B075CB17-A78A-4DCC-8633-4878E1CC7C83}" type="parTrans" cxnId="{D2211586-FBF1-42A5-AB6A-3487B7C2BF9B}">
      <dgm:prSet/>
      <dgm:spPr/>
      <dgm:t>
        <a:bodyPr/>
        <a:lstStyle/>
        <a:p>
          <a:endParaRPr lang="en-US"/>
        </a:p>
      </dgm:t>
    </dgm:pt>
    <dgm:pt modelId="{DF29F00A-5B62-47B3-9F17-F4ED7DDEB300}" type="sibTrans" cxnId="{D2211586-FBF1-42A5-AB6A-3487B7C2BF9B}">
      <dgm:prSet/>
      <dgm:spPr/>
      <dgm:t>
        <a:bodyPr/>
        <a:lstStyle/>
        <a:p>
          <a:endParaRPr lang="en-US"/>
        </a:p>
      </dgm:t>
    </dgm:pt>
    <dgm:pt modelId="{24C6EF7A-E895-4B59-9A87-BC1CDBF6B8EC}">
      <dgm:prSet custT="1"/>
      <dgm:spPr/>
      <dgm:t>
        <a:bodyPr/>
        <a:lstStyle/>
        <a:p>
          <a:r>
            <a:rPr lang="en-GB" sz="2400" dirty="0">
              <a:solidFill>
                <a:schemeClr val="bg2">
                  <a:lumMod val="50000"/>
                </a:schemeClr>
              </a:solidFill>
            </a:rPr>
            <a:t>Representation</a:t>
          </a:r>
          <a:endParaRPr lang="en-US" sz="2400" dirty="0">
            <a:solidFill>
              <a:schemeClr val="bg2">
                <a:lumMod val="50000"/>
              </a:schemeClr>
            </a:solidFill>
          </a:endParaRPr>
        </a:p>
      </dgm:t>
    </dgm:pt>
    <dgm:pt modelId="{96DA5660-AC95-4E53-AAAB-615049510CDA}" type="parTrans" cxnId="{7455F4FF-BAEF-43CD-B310-95548D0F7FDC}">
      <dgm:prSet/>
      <dgm:spPr/>
      <dgm:t>
        <a:bodyPr/>
        <a:lstStyle/>
        <a:p>
          <a:endParaRPr lang="en-US"/>
        </a:p>
      </dgm:t>
    </dgm:pt>
    <dgm:pt modelId="{247A8357-1E9A-4D1C-8F06-59BF8BFF6908}" type="sibTrans" cxnId="{7455F4FF-BAEF-43CD-B310-95548D0F7FDC}">
      <dgm:prSet/>
      <dgm:spPr/>
      <dgm:t>
        <a:bodyPr/>
        <a:lstStyle/>
        <a:p>
          <a:endParaRPr lang="en-US"/>
        </a:p>
      </dgm:t>
    </dgm:pt>
    <dgm:pt modelId="{64F1FB96-009C-43E4-AEDC-1BC0A157E17A}">
      <dgm:prSet custT="1"/>
      <dgm:spPr/>
      <dgm:t>
        <a:bodyPr/>
        <a:lstStyle/>
        <a:p>
          <a:r>
            <a:rPr lang="en-GB" sz="2400" dirty="0">
              <a:solidFill>
                <a:schemeClr val="bg2">
                  <a:lumMod val="50000"/>
                </a:schemeClr>
              </a:solidFill>
            </a:rPr>
            <a:t>Civil Societies</a:t>
          </a:r>
          <a:endParaRPr lang="en-US" sz="2400" dirty="0">
            <a:solidFill>
              <a:schemeClr val="bg2">
                <a:lumMod val="50000"/>
              </a:schemeClr>
            </a:solidFill>
          </a:endParaRPr>
        </a:p>
      </dgm:t>
    </dgm:pt>
    <dgm:pt modelId="{72143BF3-50D0-44FB-ABAE-637B83CA7767}" type="parTrans" cxnId="{E0F46960-A9DC-4E1B-A3D4-15D88599F06C}">
      <dgm:prSet/>
      <dgm:spPr/>
      <dgm:t>
        <a:bodyPr/>
        <a:lstStyle/>
        <a:p>
          <a:endParaRPr lang="en-US"/>
        </a:p>
      </dgm:t>
    </dgm:pt>
    <dgm:pt modelId="{9356FEDB-BAEA-4C80-87AF-C078BEDA13B1}" type="sibTrans" cxnId="{E0F46960-A9DC-4E1B-A3D4-15D88599F06C}">
      <dgm:prSet/>
      <dgm:spPr/>
      <dgm:t>
        <a:bodyPr/>
        <a:lstStyle/>
        <a:p>
          <a:endParaRPr lang="en-US"/>
        </a:p>
      </dgm:t>
    </dgm:pt>
    <dgm:pt modelId="{7CAE0F78-7F04-4A4E-B65E-2D219FC6785A}">
      <dgm:prSet custT="1"/>
      <dgm:spPr/>
      <dgm:t>
        <a:bodyPr/>
        <a:lstStyle/>
        <a:p>
          <a:r>
            <a:rPr lang="en-GB" sz="2400" dirty="0">
              <a:solidFill>
                <a:schemeClr val="bg2">
                  <a:lumMod val="50000"/>
                </a:schemeClr>
              </a:solidFill>
            </a:rPr>
            <a:t>Rights &amp; Freedoms</a:t>
          </a:r>
          <a:endParaRPr lang="en-US" sz="2400" dirty="0">
            <a:solidFill>
              <a:schemeClr val="bg2">
                <a:lumMod val="50000"/>
              </a:schemeClr>
            </a:solidFill>
          </a:endParaRPr>
        </a:p>
      </dgm:t>
    </dgm:pt>
    <dgm:pt modelId="{66DBE02F-9E6B-4E06-9677-6AC6324DBE50}" type="parTrans" cxnId="{94D7D590-DD70-490A-A024-664B0F94F061}">
      <dgm:prSet/>
      <dgm:spPr/>
      <dgm:t>
        <a:bodyPr/>
        <a:lstStyle/>
        <a:p>
          <a:endParaRPr lang="en-US"/>
        </a:p>
      </dgm:t>
    </dgm:pt>
    <dgm:pt modelId="{87DBBB09-CD1A-4973-A537-E3B1094C2041}" type="sibTrans" cxnId="{94D7D590-DD70-490A-A024-664B0F94F061}">
      <dgm:prSet/>
      <dgm:spPr/>
      <dgm:t>
        <a:bodyPr/>
        <a:lstStyle/>
        <a:p>
          <a:endParaRPr lang="en-US"/>
        </a:p>
      </dgm:t>
    </dgm:pt>
    <dgm:pt modelId="{4AC93E56-CA1D-49C6-9977-8B71ED07D5BD}">
      <dgm:prSet custT="1"/>
      <dgm:spPr/>
      <dgm:t>
        <a:bodyPr/>
        <a:lstStyle/>
        <a:p>
          <a:pPr>
            <a:defRPr b="1"/>
          </a:pPr>
          <a:r>
            <a:rPr lang="en-GB" sz="2600" dirty="0">
              <a:solidFill>
                <a:schemeClr val="bg2">
                  <a:lumMod val="50000"/>
                </a:schemeClr>
              </a:solidFill>
            </a:rPr>
            <a:t>2. Human Rights &amp; Conflict</a:t>
          </a:r>
          <a:endParaRPr lang="en-US" sz="2600" dirty="0">
            <a:solidFill>
              <a:schemeClr val="bg2">
                <a:lumMod val="50000"/>
              </a:schemeClr>
            </a:solidFill>
          </a:endParaRPr>
        </a:p>
      </dgm:t>
    </dgm:pt>
    <dgm:pt modelId="{1CCBCE38-9726-43DA-BDE9-0F972A569C80}" type="parTrans" cxnId="{AC252CA7-703E-4968-8175-F8C3B67DCFDD}">
      <dgm:prSet/>
      <dgm:spPr/>
      <dgm:t>
        <a:bodyPr/>
        <a:lstStyle/>
        <a:p>
          <a:endParaRPr lang="en-US"/>
        </a:p>
      </dgm:t>
    </dgm:pt>
    <dgm:pt modelId="{91AB6F80-F61E-4F93-9808-B84136EB5ADC}" type="sibTrans" cxnId="{AC252CA7-703E-4968-8175-F8C3B67DCFDD}">
      <dgm:prSet/>
      <dgm:spPr/>
      <dgm:t>
        <a:bodyPr/>
        <a:lstStyle/>
        <a:p>
          <a:endParaRPr lang="en-US"/>
        </a:p>
      </dgm:t>
    </dgm:pt>
    <dgm:pt modelId="{6BC13173-33BB-426D-959D-6FEA6F5AC5C0}">
      <dgm:prSet custT="1"/>
      <dgm:spPr/>
      <dgm:t>
        <a:bodyPr/>
        <a:lstStyle/>
        <a:p>
          <a:r>
            <a:rPr lang="en-GB" sz="2400" dirty="0">
              <a:solidFill>
                <a:schemeClr val="bg2">
                  <a:lumMod val="50000"/>
                </a:schemeClr>
              </a:solidFill>
            </a:rPr>
            <a:t>Rights &amp; Freedoms</a:t>
          </a:r>
          <a:endParaRPr lang="en-US" sz="2400" dirty="0">
            <a:solidFill>
              <a:schemeClr val="bg2">
                <a:lumMod val="50000"/>
              </a:schemeClr>
            </a:solidFill>
          </a:endParaRPr>
        </a:p>
      </dgm:t>
    </dgm:pt>
    <dgm:pt modelId="{547257CD-B17A-4BC3-9912-1C0DC22DD582}" type="parTrans" cxnId="{49FFEFDC-5A74-4A5A-8FAA-5C88F413E804}">
      <dgm:prSet/>
      <dgm:spPr/>
      <dgm:t>
        <a:bodyPr/>
        <a:lstStyle/>
        <a:p>
          <a:endParaRPr lang="en-US"/>
        </a:p>
      </dgm:t>
    </dgm:pt>
    <dgm:pt modelId="{7D6B517D-46C6-4923-92B2-3669C7076941}" type="sibTrans" cxnId="{49FFEFDC-5A74-4A5A-8FAA-5C88F413E804}">
      <dgm:prSet/>
      <dgm:spPr/>
      <dgm:t>
        <a:bodyPr/>
        <a:lstStyle/>
        <a:p>
          <a:endParaRPr lang="en-US"/>
        </a:p>
      </dgm:t>
    </dgm:pt>
    <dgm:pt modelId="{09BCF871-46BC-469E-A3A3-13DD75674177}">
      <dgm:prSet custT="1"/>
      <dgm:spPr/>
      <dgm:t>
        <a:bodyPr/>
        <a:lstStyle/>
        <a:p>
          <a:r>
            <a:rPr lang="en-GB" sz="2400" dirty="0">
              <a:solidFill>
                <a:schemeClr val="bg2">
                  <a:lumMod val="50000"/>
                </a:schemeClr>
              </a:solidFill>
            </a:rPr>
            <a:t>Positions vs. Interests</a:t>
          </a:r>
          <a:endParaRPr lang="en-US" sz="2400" dirty="0">
            <a:solidFill>
              <a:schemeClr val="bg2">
                <a:lumMod val="50000"/>
              </a:schemeClr>
            </a:solidFill>
          </a:endParaRPr>
        </a:p>
      </dgm:t>
    </dgm:pt>
    <dgm:pt modelId="{63C5D9FC-39CC-46EB-9C7D-559A5CD728D5}" type="parTrans" cxnId="{1230A680-BFEB-48A6-8843-9D3B0AD6B030}">
      <dgm:prSet/>
      <dgm:spPr/>
      <dgm:t>
        <a:bodyPr/>
        <a:lstStyle/>
        <a:p>
          <a:endParaRPr lang="en-US"/>
        </a:p>
      </dgm:t>
    </dgm:pt>
    <dgm:pt modelId="{C1F39561-3A24-469E-B1DE-D4C55DF93392}" type="sibTrans" cxnId="{1230A680-BFEB-48A6-8843-9D3B0AD6B030}">
      <dgm:prSet/>
      <dgm:spPr/>
      <dgm:t>
        <a:bodyPr/>
        <a:lstStyle/>
        <a:p>
          <a:endParaRPr lang="en-US"/>
        </a:p>
      </dgm:t>
    </dgm:pt>
    <dgm:pt modelId="{8E43E633-7565-476E-ACC6-DED0BFDEFB92}">
      <dgm:prSet custT="1"/>
      <dgm:spPr/>
      <dgm:t>
        <a:bodyPr/>
        <a:lstStyle/>
        <a:p>
          <a:r>
            <a:rPr lang="en-GB" sz="2400" dirty="0">
              <a:solidFill>
                <a:schemeClr val="bg2">
                  <a:lumMod val="50000"/>
                </a:schemeClr>
              </a:solidFill>
            </a:rPr>
            <a:t>Conflict Styles</a:t>
          </a:r>
          <a:endParaRPr lang="en-US" sz="2400" dirty="0">
            <a:solidFill>
              <a:schemeClr val="bg2">
                <a:lumMod val="50000"/>
              </a:schemeClr>
            </a:solidFill>
          </a:endParaRPr>
        </a:p>
      </dgm:t>
    </dgm:pt>
    <dgm:pt modelId="{830387CB-347A-411B-AB96-21889AA6541B}" type="parTrans" cxnId="{512A8871-8F71-46B7-B312-EE0BF93FCB7F}">
      <dgm:prSet/>
      <dgm:spPr/>
      <dgm:t>
        <a:bodyPr/>
        <a:lstStyle/>
        <a:p>
          <a:endParaRPr lang="en-US"/>
        </a:p>
      </dgm:t>
    </dgm:pt>
    <dgm:pt modelId="{3A02D014-3F16-4A6D-81C2-A33BA0FB5881}" type="sibTrans" cxnId="{512A8871-8F71-46B7-B312-EE0BF93FCB7F}">
      <dgm:prSet/>
      <dgm:spPr/>
      <dgm:t>
        <a:bodyPr/>
        <a:lstStyle/>
        <a:p>
          <a:endParaRPr lang="en-US"/>
        </a:p>
      </dgm:t>
    </dgm:pt>
    <dgm:pt modelId="{DAC870A8-DD22-49F9-AB40-BC0CCE541E15}">
      <dgm:prSet custT="1"/>
      <dgm:spPr/>
      <dgm:t>
        <a:bodyPr/>
        <a:lstStyle/>
        <a:p>
          <a:pPr>
            <a:defRPr b="1"/>
          </a:pPr>
          <a:r>
            <a:rPr lang="en-GB" sz="2600" dirty="0">
              <a:solidFill>
                <a:schemeClr val="bg2">
                  <a:lumMod val="50000"/>
                </a:schemeClr>
              </a:solidFill>
            </a:rPr>
            <a:t>3. Identity &amp; Leadership</a:t>
          </a:r>
          <a:endParaRPr lang="en-US" sz="2600" dirty="0">
            <a:solidFill>
              <a:schemeClr val="bg2">
                <a:lumMod val="50000"/>
              </a:schemeClr>
            </a:solidFill>
          </a:endParaRPr>
        </a:p>
      </dgm:t>
    </dgm:pt>
    <dgm:pt modelId="{0F907A62-1870-4787-B30B-875AC2A4A757}" type="parTrans" cxnId="{51AD1554-4534-4844-B831-F4D53D4F17F4}">
      <dgm:prSet/>
      <dgm:spPr/>
      <dgm:t>
        <a:bodyPr/>
        <a:lstStyle/>
        <a:p>
          <a:endParaRPr lang="en-US"/>
        </a:p>
      </dgm:t>
    </dgm:pt>
    <dgm:pt modelId="{5C8301FB-5E7D-4A8F-B793-2B789531B560}" type="sibTrans" cxnId="{51AD1554-4534-4844-B831-F4D53D4F17F4}">
      <dgm:prSet/>
      <dgm:spPr/>
      <dgm:t>
        <a:bodyPr/>
        <a:lstStyle/>
        <a:p>
          <a:endParaRPr lang="en-US"/>
        </a:p>
      </dgm:t>
    </dgm:pt>
    <dgm:pt modelId="{6BB63A5B-40A2-4E5E-823A-F56DE750E89D}">
      <dgm:prSet custT="1"/>
      <dgm:spPr/>
      <dgm:t>
        <a:bodyPr/>
        <a:lstStyle/>
        <a:p>
          <a:r>
            <a:rPr lang="en-GB" sz="2400" dirty="0">
              <a:solidFill>
                <a:schemeClr val="bg2">
                  <a:lumMod val="50000"/>
                </a:schemeClr>
              </a:solidFill>
            </a:rPr>
            <a:t>Culture</a:t>
          </a:r>
          <a:endParaRPr lang="en-US" sz="2400" dirty="0">
            <a:solidFill>
              <a:schemeClr val="bg2">
                <a:lumMod val="50000"/>
              </a:schemeClr>
            </a:solidFill>
          </a:endParaRPr>
        </a:p>
      </dgm:t>
    </dgm:pt>
    <dgm:pt modelId="{E6BE8317-ED17-4606-AEE2-0F7DF83F8B88}" type="parTrans" cxnId="{41518E4C-8743-4D74-B451-D9B424C7DEDB}">
      <dgm:prSet/>
      <dgm:spPr/>
      <dgm:t>
        <a:bodyPr/>
        <a:lstStyle/>
        <a:p>
          <a:endParaRPr lang="en-US"/>
        </a:p>
      </dgm:t>
    </dgm:pt>
    <dgm:pt modelId="{9CCFE8DB-54E7-405C-B6DE-D8366B9061C3}" type="sibTrans" cxnId="{41518E4C-8743-4D74-B451-D9B424C7DEDB}">
      <dgm:prSet/>
      <dgm:spPr/>
      <dgm:t>
        <a:bodyPr/>
        <a:lstStyle/>
        <a:p>
          <a:endParaRPr lang="en-US"/>
        </a:p>
      </dgm:t>
    </dgm:pt>
    <dgm:pt modelId="{7AA53180-AD57-4A58-BBA8-1CEF2CA705B1}">
      <dgm:prSet custT="1"/>
      <dgm:spPr/>
      <dgm:t>
        <a:bodyPr/>
        <a:lstStyle/>
        <a:p>
          <a:r>
            <a:rPr lang="en-GB" sz="2400" dirty="0">
              <a:solidFill>
                <a:schemeClr val="bg2">
                  <a:lumMod val="50000"/>
                </a:schemeClr>
              </a:solidFill>
            </a:rPr>
            <a:t>Gender Roles/</a:t>
          </a:r>
          <a:br>
            <a:rPr lang="en-GB" sz="2400" dirty="0">
              <a:solidFill>
                <a:schemeClr val="bg2">
                  <a:lumMod val="50000"/>
                </a:schemeClr>
              </a:solidFill>
            </a:rPr>
          </a:br>
          <a:r>
            <a:rPr lang="en-GB" sz="2400" dirty="0">
              <a:solidFill>
                <a:schemeClr val="bg2">
                  <a:lumMod val="50000"/>
                </a:schemeClr>
              </a:solidFill>
            </a:rPr>
            <a:t>Awareness</a:t>
          </a:r>
          <a:endParaRPr lang="en-US" sz="2400" dirty="0">
            <a:solidFill>
              <a:schemeClr val="bg2">
                <a:lumMod val="50000"/>
              </a:schemeClr>
            </a:solidFill>
          </a:endParaRPr>
        </a:p>
      </dgm:t>
    </dgm:pt>
    <dgm:pt modelId="{A0843893-9084-4654-8B86-05DFE09116B0}" type="parTrans" cxnId="{5EA95B32-C275-42B8-9327-C92B686E3495}">
      <dgm:prSet/>
      <dgm:spPr/>
      <dgm:t>
        <a:bodyPr/>
        <a:lstStyle/>
        <a:p>
          <a:endParaRPr lang="en-US"/>
        </a:p>
      </dgm:t>
    </dgm:pt>
    <dgm:pt modelId="{314A19DB-1029-4908-9682-4F376D83FF81}" type="sibTrans" cxnId="{5EA95B32-C275-42B8-9327-C92B686E3495}">
      <dgm:prSet/>
      <dgm:spPr/>
      <dgm:t>
        <a:bodyPr/>
        <a:lstStyle/>
        <a:p>
          <a:endParaRPr lang="en-US"/>
        </a:p>
      </dgm:t>
    </dgm:pt>
    <dgm:pt modelId="{E5A83D20-CEA9-4BF4-99D8-7CC75B1AAF35}">
      <dgm:prSet custT="1"/>
      <dgm:spPr/>
      <dgm:t>
        <a:bodyPr/>
        <a:lstStyle/>
        <a:p>
          <a:r>
            <a:rPr lang="en-GB" sz="2400" dirty="0">
              <a:solidFill>
                <a:schemeClr val="bg2">
                  <a:lumMod val="50000"/>
                </a:schemeClr>
              </a:solidFill>
            </a:rPr>
            <a:t>Prejudice/</a:t>
          </a:r>
          <a:br>
            <a:rPr lang="en-GB" sz="2400" dirty="0">
              <a:solidFill>
                <a:schemeClr val="bg2">
                  <a:lumMod val="50000"/>
                </a:schemeClr>
              </a:solidFill>
            </a:rPr>
          </a:br>
          <a:r>
            <a:rPr lang="en-GB" sz="2400" dirty="0">
              <a:solidFill>
                <a:schemeClr val="bg2">
                  <a:lumMod val="50000"/>
                </a:schemeClr>
              </a:solidFill>
            </a:rPr>
            <a:t>Discrimination</a:t>
          </a:r>
          <a:endParaRPr lang="en-US" sz="2400" dirty="0">
            <a:solidFill>
              <a:schemeClr val="bg2">
                <a:lumMod val="50000"/>
              </a:schemeClr>
            </a:solidFill>
          </a:endParaRPr>
        </a:p>
      </dgm:t>
    </dgm:pt>
    <dgm:pt modelId="{93C3A144-FFDB-4999-8A2D-5E15807F6B92}" type="parTrans" cxnId="{F7677FC7-9301-489A-8DA0-28E9DE37BAA5}">
      <dgm:prSet/>
      <dgm:spPr/>
      <dgm:t>
        <a:bodyPr/>
        <a:lstStyle/>
        <a:p>
          <a:endParaRPr lang="en-US"/>
        </a:p>
      </dgm:t>
    </dgm:pt>
    <dgm:pt modelId="{59466259-5C63-434B-A7C6-F6C4EFD1D1A9}" type="sibTrans" cxnId="{F7677FC7-9301-489A-8DA0-28E9DE37BAA5}">
      <dgm:prSet/>
      <dgm:spPr/>
      <dgm:t>
        <a:bodyPr/>
        <a:lstStyle/>
        <a:p>
          <a:endParaRPr lang="en-US"/>
        </a:p>
      </dgm:t>
    </dgm:pt>
    <dgm:pt modelId="{0D638E1F-2B18-46B9-9DA2-757970BF7D33}">
      <dgm:prSet custT="1"/>
      <dgm:spPr/>
      <dgm:t>
        <a:bodyPr/>
        <a:lstStyle/>
        <a:p>
          <a:pPr>
            <a:defRPr b="1"/>
          </a:pPr>
          <a:r>
            <a:rPr lang="en-GB" sz="2600" dirty="0">
              <a:solidFill>
                <a:schemeClr val="bg2">
                  <a:lumMod val="50000"/>
                </a:schemeClr>
              </a:solidFill>
            </a:rPr>
            <a:t>4. Confidence Building</a:t>
          </a:r>
          <a:endParaRPr lang="en-US" sz="2600" dirty="0">
            <a:solidFill>
              <a:schemeClr val="bg2">
                <a:lumMod val="50000"/>
              </a:schemeClr>
            </a:solidFill>
          </a:endParaRPr>
        </a:p>
      </dgm:t>
    </dgm:pt>
    <dgm:pt modelId="{3E9AC21B-AC0B-4791-9B5B-92241D1DBD7F}" type="parTrans" cxnId="{24A74D35-1A44-4036-869A-F02E97424912}">
      <dgm:prSet/>
      <dgm:spPr/>
      <dgm:t>
        <a:bodyPr/>
        <a:lstStyle/>
        <a:p>
          <a:endParaRPr lang="en-US"/>
        </a:p>
      </dgm:t>
    </dgm:pt>
    <dgm:pt modelId="{D3C3E535-5E7A-454B-8C43-55B193679B8F}" type="sibTrans" cxnId="{24A74D35-1A44-4036-869A-F02E97424912}">
      <dgm:prSet/>
      <dgm:spPr/>
      <dgm:t>
        <a:bodyPr/>
        <a:lstStyle/>
        <a:p>
          <a:endParaRPr lang="en-US"/>
        </a:p>
      </dgm:t>
    </dgm:pt>
    <dgm:pt modelId="{9F09366F-32ED-41E5-A4B8-A0AE1D0F7120}">
      <dgm:prSet custT="1"/>
      <dgm:spPr/>
      <dgm:t>
        <a:bodyPr/>
        <a:lstStyle/>
        <a:p>
          <a:r>
            <a:rPr lang="en-GB" sz="2400" dirty="0">
              <a:solidFill>
                <a:schemeClr val="bg2">
                  <a:lumMod val="50000"/>
                </a:schemeClr>
              </a:solidFill>
            </a:rPr>
            <a:t>Values</a:t>
          </a:r>
          <a:endParaRPr lang="en-US" sz="2400" dirty="0">
            <a:solidFill>
              <a:schemeClr val="bg2">
                <a:lumMod val="50000"/>
              </a:schemeClr>
            </a:solidFill>
          </a:endParaRPr>
        </a:p>
      </dgm:t>
    </dgm:pt>
    <dgm:pt modelId="{0DA06DC4-71A8-42D0-9F47-4716F3C7F6EF}" type="parTrans" cxnId="{57E0B661-B4C6-484A-997F-707D5866A070}">
      <dgm:prSet/>
      <dgm:spPr/>
      <dgm:t>
        <a:bodyPr/>
        <a:lstStyle/>
        <a:p>
          <a:endParaRPr lang="en-US"/>
        </a:p>
      </dgm:t>
    </dgm:pt>
    <dgm:pt modelId="{738FAF7E-C2F7-41EC-B30D-23CB549C529B}" type="sibTrans" cxnId="{57E0B661-B4C6-484A-997F-707D5866A070}">
      <dgm:prSet/>
      <dgm:spPr/>
      <dgm:t>
        <a:bodyPr/>
        <a:lstStyle/>
        <a:p>
          <a:endParaRPr lang="en-US"/>
        </a:p>
      </dgm:t>
    </dgm:pt>
    <dgm:pt modelId="{EE39D8A6-4231-434A-A1FC-D0364D343C15}">
      <dgm:prSet custT="1"/>
      <dgm:spPr/>
      <dgm:t>
        <a:bodyPr/>
        <a:lstStyle/>
        <a:p>
          <a:r>
            <a:rPr lang="en-GB" sz="2400" dirty="0">
              <a:solidFill>
                <a:schemeClr val="bg2">
                  <a:lumMod val="50000"/>
                </a:schemeClr>
              </a:solidFill>
            </a:rPr>
            <a:t>Attitude</a:t>
          </a:r>
        </a:p>
        <a:p>
          <a:r>
            <a:rPr lang="en-GB" sz="2400" dirty="0">
              <a:solidFill>
                <a:schemeClr val="bg2">
                  <a:lumMod val="50000"/>
                </a:schemeClr>
              </a:solidFill>
            </a:rPr>
            <a:t>Behaviour</a:t>
          </a:r>
          <a:endParaRPr lang="en-US" sz="2400" dirty="0">
            <a:solidFill>
              <a:schemeClr val="bg2">
                <a:lumMod val="50000"/>
              </a:schemeClr>
            </a:solidFill>
          </a:endParaRPr>
        </a:p>
      </dgm:t>
    </dgm:pt>
    <dgm:pt modelId="{72B8D221-729D-4DAB-9AC5-238DBE13DB00}" type="parTrans" cxnId="{EE5879A5-AC71-46DD-ABF5-49DEBEE90114}">
      <dgm:prSet/>
      <dgm:spPr/>
      <dgm:t>
        <a:bodyPr/>
        <a:lstStyle/>
        <a:p>
          <a:endParaRPr lang="en-US"/>
        </a:p>
      </dgm:t>
    </dgm:pt>
    <dgm:pt modelId="{B33AEE13-89F9-4EB1-B519-92B2B5E38A0A}" type="sibTrans" cxnId="{EE5879A5-AC71-46DD-ABF5-49DEBEE90114}">
      <dgm:prSet/>
      <dgm:spPr/>
      <dgm:t>
        <a:bodyPr/>
        <a:lstStyle/>
        <a:p>
          <a:endParaRPr lang="en-US"/>
        </a:p>
      </dgm:t>
    </dgm:pt>
    <dgm:pt modelId="{C09BA8D0-F40A-4CAD-959E-0CD7845043C3}">
      <dgm:prSet custT="1"/>
      <dgm:spPr/>
      <dgm:t>
        <a:bodyPr/>
        <a:lstStyle/>
        <a:p>
          <a:pPr>
            <a:defRPr b="1"/>
          </a:pPr>
          <a:r>
            <a:rPr lang="en-GB" sz="2600" dirty="0"/>
            <a:t>5. “What’s Next?” </a:t>
          </a:r>
          <a:endParaRPr lang="en-US" sz="2600" dirty="0"/>
        </a:p>
      </dgm:t>
    </dgm:pt>
    <dgm:pt modelId="{9A3E74A6-7F8E-43CF-8A32-63957A8F434D}" type="parTrans" cxnId="{B7A9ED52-7BB9-4478-AC60-8EBD1A656BAC}">
      <dgm:prSet/>
      <dgm:spPr/>
      <dgm:t>
        <a:bodyPr/>
        <a:lstStyle/>
        <a:p>
          <a:endParaRPr lang="en-US"/>
        </a:p>
      </dgm:t>
    </dgm:pt>
    <dgm:pt modelId="{5E73BBDF-A8D6-46D9-A4DF-D85847FFDEE5}" type="sibTrans" cxnId="{B7A9ED52-7BB9-4478-AC60-8EBD1A656BAC}">
      <dgm:prSet/>
      <dgm:spPr/>
      <dgm:t>
        <a:bodyPr/>
        <a:lstStyle/>
        <a:p>
          <a:endParaRPr lang="en-US"/>
        </a:p>
      </dgm:t>
    </dgm:pt>
    <dgm:pt modelId="{F657DF81-2A6F-40FC-92B6-E63219F2954A}">
      <dgm:prSet custT="1"/>
      <dgm:spPr/>
      <dgm:t>
        <a:bodyPr/>
        <a:lstStyle/>
        <a:p>
          <a:r>
            <a:rPr lang="en-GB" sz="2400" dirty="0"/>
            <a:t>Positionality</a:t>
          </a:r>
          <a:endParaRPr lang="en-US" sz="2400" dirty="0"/>
        </a:p>
      </dgm:t>
    </dgm:pt>
    <dgm:pt modelId="{2C48C4CC-9227-4B29-A2B0-B903AC59FA3F}" type="parTrans" cxnId="{9D2CDC9C-B664-42D7-9DF7-549FA1C85AFE}">
      <dgm:prSet/>
      <dgm:spPr/>
      <dgm:t>
        <a:bodyPr/>
        <a:lstStyle/>
        <a:p>
          <a:endParaRPr lang="en-US"/>
        </a:p>
      </dgm:t>
    </dgm:pt>
    <dgm:pt modelId="{295E7CE7-89BA-46A1-89B3-3FAF68579170}" type="sibTrans" cxnId="{9D2CDC9C-B664-42D7-9DF7-549FA1C85AFE}">
      <dgm:prSet/>
      <dgm:spPr/>
      <dgm:t>
        <a:bodyPr/>
        <a:lstStyle/>
        <a:p>
          <a:endParaRPr lang="en-US"/>
        </a:p>
      </dgm:t>
    </dgm:pt>
    <dgm:pt modelId="{59E60A8D-3876-4B2C-9CD0-2BA2054B8FC9}">
      <dgm:prSet custT="1"/>
      <dgm:spPr/>
      <dgm:t>
        <a:bodyPr/>
        <a:lstStyle/>
        <a:p>
          <a:r>
            <a:rPr lang="en-GB" sz="2400" dirty="0"/>
            <a:t>Future</a:t>
          </a:r>
          <a:endParaRPr lang="en-US" sz="2400" dirty="0"/>
        </a:p>
      </dgm:t>
    </dgm:pt>
    <dgm:pt modelId="{91DB7A05-64B1-4B37-9ADE-344D21E1ED0D}" type="parTrans" cxnId="{7F8D7A6F-BDAB-4A6D-85C8-B19B36DFA785}">
      <dgm:prSet/>
      <dgm:spPr/>
      <dgm:t>
        <a:bodyPr/>
        <a:lstStyle/>
        <a:p>
          <a:endParaRPr lang="en-US"/>
        </a:p>
      </dgm:t>
    </dgm:pt>
    <dgm:pt modelId="{7E67B505-BECB-4DDE-AFC6-01B2206743B2}" type="sibTrans" cxnId="{7F8D7A6F-BDAB-4A6D-85C8-B19B36DFA785}">
      <dgm:prSet/>
      <dgm:spPr/>
      <dgm:t>
        <a:bodyPr/>
        <a:lstStyle/>
        <a:p>
          <a:endParaRPr lang="en-US"/>
        </a:p>
      </dgm:t>
    </dgm:pt>
    <dgm:pt modelId="{E13574AF-4A41-4D89-9676-22FF28E78AE6}">
      <dgm:prSet custT="1"/>
      <dgm:spPr/>
      <dgm:t>
        <a:bodyPr/>
        <a:lstStyle/>
        <a:p>
          <a:r>
            <a:rPr lang="en-GB" sz="2400" dirty="0"/>
            <a:t>Feedback/</a:t>
          </a:r>
          <a:br>
            <a:rPr lang="en-GB" sz="2400" dirty="0"/>
          </a:br>
          <a:r>
            <a:rPr lang="en-GB" sz="2400" dirty="0"/>
            <a:t>Evaluation</a:t>
          </a:r>
          <a:endParaRPr lang="en-US" sz="2400" dirty="0"/>
        </a:p>
      </dgm:t>
    </dgm:pt>
    <dgm:pt modelId="{6FC129F3-8394-4DA5-84CA-4D7E85BF39B2}" type="parTrans" cxnId="{283FE0AB-A794-45DC-B477-2BBE1C029F5C}">
      <dgm:prSet/>
      <dgm:spPr/>
      <dgm:t>
        <a:bodyPr/>
        <a:lstStyle/>
        <a:p>
          <a:endParaRPr lang="en-US"/>
        </a:p>
      </dgm:t>
    </dgm:pt>
    <dgm:pt modelId="{D2F61240-877C-46B7-9EFA-6EF3F7CA74E3}" type="sibTrans" cxnId="{283FE0AB-A794-45DC-B477-2BBE1C029F5C}">
      <dgm:prSet/>
      <dgm:spPr/>
      <dgm:t>
        <a:bodyPr/>
        <a:lstStyle/>
        <a:p>
          <a:endParaRPr lang="en-US"/>
        </a:p>
      </dgm:t>
    </dgm:pt>
    <dgm:pt modelId="{86A6B11C-83AD-4295-ACE8-2A662E95DF61}" type="pres">
      <dgm:prSet presAssocID="{E05D2F82-05F8-4C9B-8527-1685FC14AD49}" presName="root" presStyleCnt="0">
        <dgm:presLayoutVars>
          <dgm:dir/>
          <dgm:resizeHandles val="exact"/>
        </dgm:presLayoutVars>
      </dgm:prSet>
      <dgm:spPr/>
      <dgm:t>
        <a:bodyPr/>
        <a:lstStyle/>
        <a:p>
          <a:endParaRPr lang="el-GR"/>
        </a:p>
      </dgm:t>
    </dgm:pt>
    <dgm:pt modelId="{BF915690-E80A-4BBC-B97A-1426928B2216}" type="pres">
      <dgm:prSet presAssocID="{C1CC6881-E5FD-421A-8936-E0E63B608BC0}" presName="compNode" presStyleCnt="0"/>
      <dgm:spPr/>
    </dgm:pt>
    <dgm:pt modelId="{B8F491C7-2FA8-4185-8124-11712E376070}" type="pres">
      <dgm:prSet presAssocID="{C1CC6881-E5FD-421A-8936-E0E63B608BC0}"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l-GR"/>
        </a:p>
      </dgm:t>
      <dgm:extLst>
        <a:ext uri="{E40237B7-FDA0-4F09-8148-C483321AD2D9}">
          <dgm14:cNvPr xmlns:dgm14="http://schemas.microsoft.com/office/drawing/2010/diagram" id="0" name="" descr="Scales of Justice"/>
        </a:ext>
      </dgm:extLst>
    </dgm:pt>
    <dgm:pt modelId="{68077040-1E10-45C6-B67C-A4D8B713729D}" type="pres">
      <dgm:prSet presAssocID="{C1CC6881-E5FD-421A-8936-E0E63B608BC0}" presName="iconSpace" presStyleCnt="0"/>
      <dgm:spPr/>
    </dgm:pt>
    <dgm:pt modelId="{5CD107DB-4273-4B2E-8B84-5B0106FAB812}" type="pres">
      <dgm:prSet presAssocID="{C1CC6881-E5FD-421A-8936-E0E63B608BC0}" presName="parTx" presStyleLbl="revTx" presStyleIdx="0" presStyleCnt="10">
        <dgm:presLayoutVars>
          <dgm:chMax val="0"/>
          <dgm:chPref val="0"/>
        </dgm:presLayoutVars>
      </dgm:prSet>
      <dgm:spPr/>
      <dgm:t>
        <a:bodyPr/>
        <a:lstStyle/>
        <a:p>
          <a:endParaRPr lang="el-GR"/>
        </a:p>
      </dgm:t>
    </dgm:pt>
    <dgm:pt modelId="{F577ED25-73A7-4947-9E01-ACCF0DE3910A}" type="pres">
      <dgm:prSet presAssocID="{C1CC6881-E5FD-421A-8936-E0E63B608BC0}" presName="txSpace" presStyleCnt="0"/>
      <dgm:spPr/>
    </dgm:pt>
    <dgm:pt modelId="{ED75EF3A-B071-44C1-8B69-BCC8CC5CF2F8}" type="pres">
      <dgm:prSet presAssocID="{C1CC6881-E5FD-421A-8936-E0E63B608BC0}" presName="desTx" presStyleLbl="revTx" presStyleIdx="1" presStyleCnt="10">
        <dgm:presLayoutVars/>
      </dgm:prSet>
      <dgm:spPr/>
      <dgm:t>
        <a:bodyPr/>
        <a:lstStyle/>
        <a:p>
          <a:endParaRPr lang="el-GR"/>
        </a:p>
      </dgm:t>
    </dgm:pt>
    <dgm:pt modelId="{C6857534-4003-4E20-9511-6F98C974BF95}" type="pres">
      <dgm:prSet presAssocID="{DF29F00A-5B62-47B3-9F17-F4ED7DDEB300}" presName="sibTrans" presStyleCnt="0"/>
      <dgm:spPr/>
    </dgm:pt>
    <dgm:pt modelId="{2539554E-B133-4A0E-AA7B-5EB74B1245D8}" type="pres">
      <dgm:prSet presAssocID="{4AC93E56-CA1D-49C6-9977-8B71ED07D5BD}" presName="compNode" presStyleCnt="0"/>
      <dgm:spPr/>
    </dgm:pt>
    <dgm:pt modelId="{75DDB431-801E-4EDB-A0A4-7796D4D99981}" type="pres">
      <dgm:prSet presAssocID="{4AC93E56-CA1D-49C6-9977-8B71ED07D5BD}"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l-GR"/>
        </a:p>
      </dgm:t>
      <dgm:extLst>
        <a:ext uri="{E40237B7-FDA0-4F09-8148-C483321AD2D9}">
          <dgm14:cNvPr xmlns:dgm14="http://schemas.microsoft.com/office/drawing/2010/diagram" id="0" name="" descr="Venn Diagram"/>
        </a:ext>
      </dgm:extLst>
    </dgm:pt>
    <dgm:pt modelId="{59CE4384-4069-4B34-8085-0D37C7E122A6}" type="pres">
      <dgm:prSet presAssocID="{4AC93E56-CA1D-49C6-9977-8B71ED07D5BD}" presName="iconSpace" presStyleCnt="0"/>
      <dgm:spPr/>
    </dgm:pt>
    <dgm:pt modelId="{E986A4B5-9077-4B13-9909-211010AB0B2D}" type="pres">
      <dgm:prSet presAssocID="{4AC93E56-CA1D-49C6-9977-8B71ED07D5BD}" presName="parTx" presStyleLbl="revTx" presStyleIdx="2" presStyleCnt="10">
        <dgm:presLayoutVars>
          <dgm:chMax val="0"/>
          <dgm:chPref val="0"/>
        </dgm:presLayoutVars>
      </dgm:prSet>
      <dgm:spPr/>
      <dgm:t>
        <a:bodyPr/>
        <a:lstStyle/>
        <a:p>
          <a:endParaRPr lang="el-GR"/>
        </a:p>
      </dgm:t>
    </dgm:pt>
    <dgm:pt modelId="{B71E5C5F-CBEB-40BB-B7AD-89D3697F3235}" type="pres">
      <dgm:prSet presAssocID="{4AC93E56-CA1D-49C6-9977-8B71ED07D5BD}" presName="txSpace" presStyleCnt="0"/>
      <dgm:spPr/>
    </dgm:pt>
    <dgm:pt modelId="{7E4B4549-5E63-4261-BF17-5C54DD8BC5F9}" type="pres">
      <dgm:prSet presAssocID="{4AC93E56-CA1D-49C6-9977-8B71ED07D5BD}" presName="desTx" presStyleLbl="revTx" presStyleIdx="3" presStyleCnt="10">
        <dgm:presLayoutVars/>
      </dgm:prSet>
      <dgm:spPr/>
      <dgm:t>
        <a:bodyPr/>
        <a:lstStyle/>
        <a:p>
          <a:endParaRPr lang="el-GR"/>
        </a:p>
      </dgm:t>
    </dgm:pt>
    <dgm:pt modelId="{8CCCDA0B-DC69-4331-B407-649AAD10D520}" type="pres">
      <dgm:prSet presAssocID="{91AB6F80-F61E-4F93-9808-B84136EB5ADC}" presName="sibTrans" presStyleCnt="0"/>
      <dgm:spPr/>
    </dgm:pt>
    <dgm:pt modelId="{B18D5CEE-3FB8-48AE-9E87-6661D309C5E4}" type="pres">
      <dgm:prSet presAssocID="{DAC870A8-DD22-49F9-AB40-BC0CCE541E15}" presName="compNode" presStyleCnt="0"/>
      <dgm:spPr/>
    </dgm:pt>
    <dgm:pt modelId="{D98C81A3-B3CE-43B3-BA0F-87F433725C17}" type="pres">
      <dgm:prSet presAssocID="{DAC870A8-DD22-49F9-AB40-BC0CCE541E15}"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l-GR"/>
        </a:p>
      </dgm:t>
      <dgm:extLst>
        <a:ext uri="{E40237B7-FDA0-4F09-8148-C483321AD2D9}">
          <dgm14:cNvPr xmlns:dgm14="http://schemas.microsoft.com/office/drawing/2010/diagram" id="0" name="" descr="Group"/>
        </a:ext>
      </dgm:extLst>
    </dgm:pt>
    <dgm:pt modelId="{2FEC7EC2-C857-41C6-A207-829D96F054F5}" type="pres">
      <dgm:prSet presAssocID="{DAC870A8-DD22-49F9-AB40-BC0CCE541E15}" presName="iconSpace" presStyleCnt="0"/>
      <dgm:spPr/>
    </dgm:pt>
    <dgm:pt modelId="{58EC86A5-83EB-4474-BDB4-FD6CE32979A3}" type="pres">
      <dgm:prSet presAssocID="{DAC870A8-DD22-49F9-AB40-BC0CCE541E15}" presName="parTx" presStyleLbl="revTx" presStyleIdx="4" presStyleCnt="10">
        <dgm:presLayoutVars>
          <dgm:chMax val="0"/>
          <dgm:chPref val="0"/>
        </dgm:presLayoutVars>
      </dgm:prSet>
      <dgm:spPr/>
      <dgm:t>
        <a:bodyPr/>
        <a:lstStyle/>
        <a:p>
          <a:endParaRPr lang="el-GR"/>
        </a:p>
      </dgm:t>
    </dgm:pt>
    <dgm:pt modelId="{01D8FCDD-2DBA-4320-8ECE-AC94E15E4DF8}" type="pres">
      <dgm:prSet presAssocID="{DAC870A8-DD22-49F9-AB40-BC0CCE541E15}" presName="txSpace" presStyleCnt="0"/>
      <dgm:spPr/>
    </dgm:pt>
    <dgm:pt modelId="{BE2A8CFB-B8A7-4BAF-89DF-39D28BB1681A}" type="pres">
      <dgm:prSet presAssocID="{DAC870A8-DD22-49F9-AB40-BC0CCE541E15}" presName="desTx" presStyleLbl="revTx" presStyleIdx="5" presStyleCnt="10" custScaleX="125080">
        <dgm:presLayoutVars/>
      </dgm:prSet>
      <dgm:spPr/>
      <dgm:t>
        <a:bodyPr/>
        <a:lstStyle/>
        <a:p>
          <a:endParaRPr lang="el-GR"/>
        </a:p>
      </dgm:t>
    </dgm:pt>
    <dgm:pt modelId="{243BE516-12FF-4A33-BDC2-6FD5AA01F9E4}" type="pres">
      <dgm:prSet presAssocID="{5C8301FB-5E7D-4A8F-B793-2B789531B560}" presName="sibTrans" presStyleCnt="0"/>
      <dgm:spPr/>
    </dgm:pt>
    <dgm:pt modelId="{106413B5-90FA-4C62-95A2-949872D556E3}" type="pres">
      <dgm:prSet presAssocID="{0D638E1F-2B18-46B9-9DA2-757970BF7D33}" presName="compNode" presStyleCnt="0"/>
      <dgm:spPr/>
    </dgm:pt>
    <dgm:pt modelId="{0C8E07D4-2329-4669-BD8B-62DA12B8678B}" type="pres">
      <dgm:prSet presAssocID="{0D638E1F-2B18-46B9-9DA2-757970BF7D33}"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l-GR"/>
        </a:p>
      </dgm:t>
      <dgm:extLst>
        <a:ext uri="{E40237B7-FDA0-4F09-8148-C483321AD2D9}">
          <dgm14:cNvPr xmlns:dgm14="http://schemas.microsoft.com/office/drawing/2010/diagram" id="0" name="" descr="Smiling Face with No Fill"/>
        </a:ext>
      </dgm:extLst>
    </dgm:pt>
    <dgm:pt modelId="{6E2793B9-4A79-497B-BD12-600FE01375F1}" type="pres">
      <dgm:prSet presAssocID="{0D638E1F-2B18-46B9-9DA2-757970BF7D33}" presName="iconSpace" presStyleCnt="0"/>
      <dgm:spPr/>
    </dgm:pt>
    <dgm:pt modelId="{BADA7D22-7B3F-4E35-A443-DA2D4E8C61A6}" type="pres">
      <dgm:prSet presAssocID="{0D638E1F-2B18-46B9-9DA2-757970BF7D33}" presName="parTx" presStyleLbl="revTx" presStyleIdx="6" presStyleCnt="10">
        <dgm:presLayoutVars>
          <dgm:chMax val="0"/>
          <dgm:chPref val="0"/>
        </dgm:presLayoutVars>
      </dgm:prSet>
      <dgm:spPr/>
      <dgm:t>
        <a:bodyPr/>
        <a:lstStyle/>
        <a:p>
          <a:endParaRPr lang="el-GR"/>
        </a:p>
      </dgm:t>
    </dgm:pt>
    <dgm:pt modelId="{92232C1C-B553-405B-8C86-6D85DE7BC5E8}" type="pres">
      <dgm:prSet presAssocID="{0D638E1F-2B18-46B9-9DA2-757970BF7D33}" presName="txSpace" presStyleCnt="0"/>
      <dgm:spPr/>
    </dgm:pt>
    <dgm:pt modelId="{D1EB2FCA-E47A-42FC-ACAD-2F0BA20A717C}" type="pres">
      <dgm:prSet presAssocID="{0D638E1F-2B18-46B9-9DA2-757970BF7D33}" presName="desTx" presStyleLbl="revTx" presStyleIdx="7" presStyleCnt="10">
        <dgm:presLayoutVars/>
      </dgm:prSet>
      <dgm:spPr/>
      <dgm:t>
        <a:bodyPr/>
        <a:lstStyle/>
        <a:p>
          <a:endParaRPr lang="el-GR"/>
        </a:p>
      </dgm:t>
    </dgm:pt>
    <dgm:pt modelId="{1F475399-991A-45FC-A8F7-A6E7FF3D05B4}" type="pres">
      <dgm:prSet presAssocID="{D3C3E535-5E7A-454B-8C43-55B193679B8F}" presName="sibTrans" presStyleCnt="0"/>
      <dgm:spPr/>
    </dgm:pt>
    <dgm:pt modelId="{CF24E619-5C0A-44CF-9A00-D42C21AD6C9F}" type="pres">
      <dgm:prSet presAssocID="{C09BA8D0-F40A-4CAD-959E-0CD7845043C3}" presName="compNode" presStyleCnt="0"/>
      <dgm:spPr/>
    </dgm:pt>
    <dgm:pt modelId="{1C663FEA-E632-456A-913F-0222C6685563}" type="pres">
      <dgm:prSet presAssocID="{C09BA8D0-F40A-4CAD-959E-0CD7845043C3}"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l-GR"/>
        </a:p>
      </dgm:t>
      <dgm:extLst>
        <a:ext uri="{E40237B7-FDA0-4F09-8148-C483321AD2D9}">
          <dgm14:cNvPr xmlns:dgm14="http://schemas.microsoft.com/office/drawing/2010/diagram" id="0" name="" descr="Questions"/>
        </a:ext>
      </dgm:extLst>
    </dgm:pt>
    <dgm:pt modelId="{45D27D5E-EC82-4463-84C7-BE5CA0DAD22B}" type="pres">
      <dgm:prSet presAssocID="{C09BA8D0-F40A-4CAD-959E-0CD7845043C3}" presName="iconSpace" presStyleCnt="0"/>
      <dgm:spPr/>
    </dgm:pt>
    <dgm:pt modelId="{D6841ACF-48BD-4F70-B4B7-384EAF3DAB93}" type="pres">
      <dgm:prSet presAssocID="{C09BA8D0-F40A-4CAD-959E-0CD7845043C3}" presName="parTx" presStyleLbl="revTx" presStyleIdx="8" presStyleCnt="10">
        <dgm:presLayoutVars>
          <dgm:chMax val="0"/>
          <dgm:chPref val="0"/>
        </dgm:presLayoutVars>
      </dgm:prSet>
      <dgm:spPr/>
      <dgm:t>
        <a:bodyPr/>
        <a:lstStyle/>
        <a:p>
          <a:endParaRPr lang="el-GR"/>
        </a:p>
      </dgm:t>
    </dgm:pt>
    <dgm:pt modelId="{6AE4FFF1-E8FA-42D0-9E90-280CAC045581}" type="pres">
      <dgm:prSet presAssocID="{C09BA8D0-F40A-4CAD-959E-0CD7845043C3}" presName="txSpace" presStyleCnt="0"/>
      <dgm:spPr/>
    </dgm:pt>
    <dgm:pt modelId="{413FF5CA-2FB3-455C-8046-09CD705E39A7}" type="pres">
      <dgm:prSet presAssocID="{C09BA8D0-F40A-4CAD-959E-0CD7845043C3}" presName="desTx" presStyleLbl="revTx" presStyleIdx="9" presStyleCnt="10">
        <dgm:presLayoutVars/>
      </dgm:prSet>
      <dgm:spPr/>
      <dgm:t>
        <a:bodyPr/>
        <a:lstStyle/>
        <a:p>
          <a:endParaRPr lang="el-GR"/>
        </a:p>
      </dgm:t>
    </dgm:pt>
  </dgm:ptLst>
  <dgm:cxnLst>
    <dgm:cxn modelId="{1258FB93-A179-4541-B856-8FFA38543E67}" type="presOf" srcId="{DAC870A8-DD22-49F9-AB40-BC0CCE541E15}" destId="{58EC86A5-83EB-4474-BDB4-FD6CE32979A3}" srcOrd="0" destOrd="0" presId="urn:microsoft.com/office/officeart/2018/5/layout/CenteredIconLabelDescriptionList"/>
    <dgm:cxn modelId="{1230A680-BFEB-48A6-8843-9D3B0AD6B030}" srcId="{4AC93E56-CA1D-49C6-9977-8B71ED07D5BD}" destId="{09BCF871-46BC-469E-A3A3-13DD75674177}" srcOrd="1" destOrd="0" parTransId="{63C5D9FC-39CC-46EB-9C7D-559A5CD728D5}" sibTransId="{C1F39561-3A24-469E-B1DE-D4C55DF93392}"/>
    <dgm:cxn modelId="{74A5591E-31AF-474B-A9BC-D8A742689F5E}" type="presOf" srcId="{E5A83D20-CEA9-4BF4-99D8-7CC75B1AAF35}" destId="{BE2A8CFB-B8A7-4BAF-89DF-39D28BB1681A}" srcOrd="0" destOrd="2" presId="urn:microsoft.com/office/officeart/2018/5/layout/CenteredIconLabelDescriptionList"/>
    <dgm:cxn modelId="{512A8871-8F71-46B7-B312-EE0BF93FCB7F}" srcId="{4AC93E56-CA1D-49C6-9977-8B71ED07D5BD}" destId="{8E43E633-7565-476E-ACC6-DED0BFDEFB92}" srcOrd="2" destOrd="0" parTransId="{830387CB-347A-411B-AB96-21889AA6541B}" sibTransId="{3A02D014-3F16-4A6D-81C2-A33BA0FB5881}"/>
    <dgm:cxn modelId="{7455F4FF-BAEF-43CD-B310-95548D0F7FDC}" srcId="{C1CC6881-E5FD-421A-8936-E0E63B608BC0}" destId="{24C6EF7A-E895-4B59-9A87-BC1CDBF6B8EC}" srcOrd="0" destOrd="0" parTransId="{96DA5660-AC95-4E53-AAAB-615049510CDA}" sibTransId="{247A8357-1E9A-4D1C-8F06-59BF8BFF6908}"/>
    <dgm:cxn modelId="{B7A9ED52-7BB9-4478-AC60-8EBD1A656BAC}" srcId="{E05D2F82-05F8-4C9B-8527-1685FC14AD49}" destId="{C09BA8D0-F40A-4CAD-959E-0CD7845043C3}" srcOrd="4" destOrd="0" parTransId="{9A3E74A6-7F8E-43CF-8A32-63957A8F434D}" sibTransId="{5E73BBDF-A8D6-46D9-A4DF-D85847FFDEE5}"/>
    <dgm:cxn modelId="{802F91C5-BA83-4324-A092-F9FD337DFF39}" type="presOf" srcId="{64F1FB96-009C-43E4-AEDC-1BC0A157E17A}" destId="{ED75EF3A-B071-44C1-8B69-BCC8CC5CF2F8}" srcOrd="0" destOrd="1" presId="urn:microsoft.com/office/officeart/2018/5/layout/CenteredIconLabelDescriptionList"/>
    <dgm:cxn modelId="{94D7D590-DD70-490A-A024-664B0F94F061}" srcId="{C1CC6881-E5FD-421A-8936-E0E63B608BC0}" destId="{7CAE0F78-7F04-4A4E-B65E-2D219FC6785A}" srcOrd="2" destOrd="0" parTransId="{66DBE02F-9E6B-4E06-9677-6AC6324DBE50}" sibTransId="{87DBBB09-CD1A-4973-A537-E3B1094C2041}"/>
    <dgm:cxn modelId="{0137E5F5-D655-478C-884B-EF3E77F65452}" type="presOf" srcId="{24C6EF7A-E895-4B59-9A87-BC1CDBF6B8EC}" destId="{ED75EF3A-B071-44C1-8B69-BCC8CC5CF2F8}" srcOrd="0" destOrd="0" presId="urn:microsoft.com/office/officeart/2018/5/layout/CenteredIconLabelDescriptionList"/>
    <dgm:cxn modelId="{F7677FC7-9301-489A-8DA0-28E9DE37BAA5}" srcId="{DAC870A8-DD22-49F9-AB40-BC0CCE541E15}" destId="{E5A83D20-CEA9-4BF4-99D8-7CC75B1AAF35}" srcOrd="2" destOrd="0" parTransId="{93C3A144-FFDB-4999-8A2D-5E15807F6B92}" sibTransId="{59466259-5C63-434B-A7C6-F6C4EFD1D1A9}"/>
    <dgm:cxn modelId="{0DAB412B-152D-42C3-8AB5-7FCA3DBCFF77}" type="presOf" srcId="{7CAE0F78-7F04-4A4E-B65E-2D219FC6785A}" destId="{ED75EF3A-B071-44C1-8B69-BCC8CC5CF2F8}" srcOrd="0" destOrd="2" presId="urn:microsoft.com/office/officeart/2018/5/layout/CenteredIconLabelDescriptionList"/>
    <dgm:cxn modelId="{9C27787D-0182-4837-A56E-88806B6F8061}" type="presOf" srcId="{EE39D8A6-4231-434A-A1FC-D0364D343C15}" destId="{D1EB2FCA-E47A-42FC-ACAD-2F0BA20A717C}" srcOrd="0" destOrd="1" presId="urn:microsoft.com/office/officeart/2018/5/layout/CenteredIconLabelDescriptionList"/>
    <dgm:cxn modelId="{51AD1554-4534-4844-B831-F4D53D4F17F4}" srcId="{E05D2F82-05F8-4C9B-8527-1685FC14AD49}" destId="{DAC870A8-DD22-49F9-AB40-BC0CCE541E15}" srcOrd="2" destOrd="0" parTransId="{0F907A62-1870-4787-B30B-875AC2A4A757}" sibTransId="{5C8301FB-5E7D-4A8F-B793-2B789531B560}"/>
    <dgm:cxn modelId="{3E220D8F-7C32-41E4-9C88-99760C6A1719}" type="presOf" srcId="{E05D2F82-05F8-4C9B-8527-1685FC14AD49}" destId="{86A6B11C-83AD-4295-ACE8-2A662E95DF61}" srcOrd="0" destOrd="0" presId="urn:microsoft.com/office/officeart/2018/5/layout/CenteredIconLabelDescriptionList"/>
    <dgm:cxn modelId="{AC252CA7-703E-4968-8175-F8C3B67DCFDD}" srcId="{E05D2F82-05F8-4C9B-8527-1685FC14AD49}" destId="{4AC93E56-CA1D-49C6-9977-8B71ED07D5BD}" srcOrd="1" destOrd="0" parTransId="{1CCBCE38-9726-43DA-BDE9-0F972A569C80}" sibTransId="{91AB6F80-F61E-4F93-9808-B84136EB5ADC}"/>
    <dgm:cxn modelId="{41518E4C-8743-4D74-B451-D9B424C7DEDB}" srcId="{DAC870A8-DD22-49F9-AB40-BC0CCE541E15}" destId="{6BB63A5B-40A2-4E5E-823A-F56DE750E89D}" srcOrd="0" destOrd="0" parTransId="{E6BE8317-ED17-4606-AEE2-0F7DF83F8B88}" sibTransId="{9CCFE8DB-54E7-405C-B6DE-D8366B9061C3}"/>
    <dgm:cxn modelId="{283FE0AB-A794-45DC-B477-2BBE1C029F5C}" srcId="{C09BA8D0-F40A-4CAD-959E-0CD7845043C3}" destId="{E13574AF-4A41-4D89-9676-22FF28E78AE6}" srcOrd="2" destOrd="0" parTransId="{6FC129F3-8394-4DA5-84CA-4D7E85BF39B2}" sibTransId="{D2F61240-877C-46B7-9EFA-6EF3F7CA74E3}"/>
    <dgm:cxn modelId="{7E15A0C1-D192-4FE7-AB47-B581DD55C42C}" type="presOf" srcId="{F657DF81-2A6F-40FC-92B6-E63219F2954A}" destId="{413FF5CA-2FB3-455C-8046-09CD705E39A7}" srcOrd="0" destOrd="0" presId="urn:microsoft.com/office/officeart/2018/5/layout/CenteredIconLabelDescriptionList"/>
    <dgm:cxn modelId="{ED5B08C3-6A0E-4AF9-9542-5815C915F83E}" type="presOf" srcId="{C1CC6881-E5FD-421A-8936-E0E63B608BC0}" destId="{5CD107DB-4273-4B2E-8B84-5B0106FAB812}" srcOrd="0" destOrd="0" presId="urn:microsoft.com/office/officeart/2018/5/layout/CenteredIconLabelDescriptionList"/>
    <dgm:cxn modelId="{B77B95E4-39D5-4363-9E74-2FC55B8A0236}" type="presOf" srcId="{6BC13173-33BB-426D-959D-6FEA6F5AC5C0}" destId="{7E4B4549-5E63-4261-BF17-5C54DD8BC5F9}" srcOrd="0" destOrd="0" presId="urn:microsoft.com/office/officeart/2018/5/layout/CenteredIconLabelDescriptionList"/>
    <dgm:cxn modelId="{7F8D7A6F-BDAB-4A6D-85C8-B19B36DFA785}" srcId="{C09BA8D0-F40A-4CAD-959E-0CD7845043C3}" destId="{59E60A8D-3876-4B2C-9CD0-2BA2054B8FC9}" srcOrd="1" destOrd="0" parTransId="{91DB7A05-64B1-4B37-9ADE-344D21E1ED0D}" sibTransId="{7E67B505-BECB-4DDE-AFC6-01B2206743B2}"/>
    <dgm:cxn modelId="{EE5879A5-AC71-46DD-ABF5-49DEBEE90114}" srcId="{0D638E1F-2B18-46B9-9DA2-757970BF7D33}" destId="{EE39D8A6-4231-434A-A1FC-D0364D343C15}" srcOrd="1" destOrd="0" parTransId="{72B8D221-729D-4DAB-9AC5-238DBE13DB00}" sibTransId="{B33AEE13-89F9-4EB1-B519-92B2B5E38A0A}"/>
    <dgm:cxn modelId="{7D820DD6-8370-4EA3-A058-4F808E6FFC7D}" type="presOf" srcId="{E13574AF-4A41-4D89-9676-22FF28E78AE6}" destId="{413FF5CA-2FB3-455C-8046-09CD705E39A7}" srcOrd="0" destOrd="2" presId="urn:microsoft.com/office/officeart/2018/5/layout/CenteredIconLabelDescriptionList"/>
    <dgm:cxn modelId="{24A74D35-1A44-4036-869A-F02E97424912}" srcId="{E05D2F82-05F8-4C9B-8527-1685FC14AD49}" destId="{0D638E1F-2B18-46B9-9DA2-757970BF7D33}" srcOrd="3" destOrd="0" parTransId="{3E9AC21B-AC0B-4791-9B5B-92241D1DBD7F}" sibTransId="{D3C3E535-5E7A-454B-8C43-55B193679B8F}"/>
    <dgm:cxn modelId="{F14D591A-A3CC-4C5C-A12A-5EA323698D1B}" type="presOf" srcId="{9F09366F-32ED-41E5-A4B8-A0AE1D0F7120}" destId="{D1EB2FCA-E47A-42FC-ACAD-2F0BA20A717C}" srcOrd="0" destOrd="0" presId="urn:microsoft.com/office/officeart/2018/5/layout/CenteredIconLabelDescriptionList"/>
    <dgm:cxn modelId="{7D1A2E44-1FF7-47B5-99AD-09381A3D8AB6}" type="presOf" srcId="{0D638E1F-2B18-46B9-9DA2-757970BF7D33}" destId="{BADA7D22-7B3F-4E35-A443-DA2D4E8C61A6}" srcOrd="0" destOrd="0" presId="urn:microsoft.com/office/officeart/2018/5/layout/CenteredIconLabelDescriptionList"/>
    <dgm:cxn modelId="{10D93C7B-C892-4AC7-8084-B6ACE8228F47}" type="presOf" srcId="{C09BA8D0-F40A-4CAD-959E-0CD7845043C3}" destId="{D6841ACF-48BD-4F70-B4B7-384EAF3DAB93}" srcOrd="0" destOrd="0" presId="urn:microsoft.com/office/officeart/2018/5/layout/CenteredIconLabelDescriptionList"/>
    <dgm:cxn modelId="{C1F28ED9-4F4E-48A3-B382-CC221570FDAA}" type="presOf" srcId="{7AA53180-AD57-4A58-BBA8-1CEF2CA705B1}" destId="{BE2A8CFB-B8A7-4BAF-89DF-39D28BB1681A}" srcOrd="0" destOrd="1" presId="urn:microsoft.com/office/officeart/2018/5/layout/CenteredIconLabelDescriptionList"/>
    <dgm:cxn modelId="{9D2CDC9C-B664-42D7-9DF7-549FA1C85AFE}" srcId="{C09BA8D0-F40A-4CAD-959E-0CD7845043C3}" destId="{F657DF81-2A6F-40FC-92B6-E63219F2954A}" srcOrd="0" destOrd="0" parTransId="{2C48C4CC-9227-4B29-A2B0-B903AC59FA3F}" sibTransId="{295E7CE7-89BA-46A1-89B3-3FAF68579170}"/>
    <dgm:cxn modelId="{A5A3ECE0-51E5-4912-99EA-CAD90B5C4025}" type="presOf" srcId="{4AC93E56-CA1D-49C6-9977-8B71ED07D5BD}" destId="{E986A4B5-9077-4B13-9909-211010AB0B2D}" srcOrd="0" destOrd="0" presId="urn:microsoft.com/office/officeart/2018/5/layout/CenteredIconLabelDescriptionList"/>
    <dgm:cxn modelId="{E0F46960-A9DC-4E1B-A3D4-15D88599F06C}" srcId="{C1CC6881-E5FD-421A-8936-E0E63B608BC0}" destId="{64F1FB96-009C-43E4-AEDC-1BC0A157E17A}" srcOrd="1" destOrd="0" parTransId="{72143BF3-50D0-44FB-ABAE-637B83CA7767}" sibTransId="{9356FEDB-BAEA-4C80-87AF-C078BEDA13B1}"/>
    <dgm:cxn modelId="{0EC80922-A4C5-4DE0-AC30-C10A9D6CDE42}" type="presOf" srcId="{59E60A8D-3876-4B2C-9CD0-2BA2054B8FC9}" destId="{413FF5CA-2FB3-455C-8046-09CD705E39A7}" srcOrd="0" destOrd="1" presId="urn:microsoft.com/office/officeart/2018/5/layout/CenteredIconLabelDescriptionList"/>
    <dgm:cxn modelId="{49FFEFDC-5A74-4A5A-8FAA-5C88F413E804}" srcId="{4AC93E56-CA1D-49C6-9977-8B71ED07D5BD}" destId="{6BC13173-33BB-426D-959D-6FEA6F5AC5C0}" srcOrd="0" destOrd="0" parTransId="{547257CD-B17A-4BC3-9912-1C0DC22DD582}" sibTransId="{7D6B517D-46C6-4923-92B2-3669C7076941}"/>
    <dgm:cxn modelId="{33FE8012-DFC8-4A84-8CFB-01E8845D9D08}" type="presOf" srcId="{09BCF871-46BC-469E-A3A3-13DD75674177}" destId="{7E4B4549-5E63-4261-BF17-5C54DD8BC5F9}" srcOrd="0" destOrd="1" presId="urn:microsoft.com/office/officeart/2018/5/layout/CenteredIconLabelDescriptionList"/>
    <dgm:cxn modelId="{61C88AA8-5D4D-44D1-90E6-A306B2B890DF}" type="presOf" srcId="{8E43E633-7565-476E-ACC6-DED0BFDEFB92}" destId="{7E4B4549-5E63-4261-BF17-5C54DD8BC5F9}" srcOrd="0" destOrd="2" presId="urn:microsoft.com/office/officeart/2018/5/layout/CenteredIconLabelDescriptionList"/>
    <dgm:cxn modelId="{D2211586-FBF1-42A5-AB6A-3487B7C2BF9B}" srcId="{E05D2F82-05F8-4C9B-8527-1685FC14AD49}" destId="{C1CC6881-E5FD-421A-8936-E0E63B608BC0}" srcOrd="0" destOrd="0" parTransId="{B075CB17-A78A-4DCC-8633-4878E1CC7C83}" sibTransId="{DF29F00A-5B62-47B3-9F17-F4ED7DDEB300}"/>
    <dgm:cxn modelId="{E0C269F6-4659-4178-B6E4-24B6DF450AA9}" type="presOf" srcId="{6BB63A5B-40A2-4E5E-823A-F56DE750E89D}" destId="{BE2A8CFB-B8A7-4BAF-89DF-39D28BB1681A}" srcOrd="0" destOrd="0" presId="urn:microsoft.com/office/officeart/2018/5/layout/CenteredIconLabelDescriptionList"/>
    <dgm:cxn modelId="{5EA95B32-C275-42B8-9327-C92B686E3495}" srcId="{DAC870A8-DD22-49F9-AB40-BC0CCE541E15}" destId="{7AA53180-AD57-4A58-BBA8-1CEF2CA705B1}" srcOrd="1" destOrd="0" parTransId="{A0843893-9084-4654-8B86-05DFE09116B0}" sibTransId="{314A19DB-1029-4908-9682-4F376D83FF81}"/>
    <dgm:cxn modelId="{57E0B661-B4C6-484A-997F-707D5866A070}" srcId="{0D638E1F-2B18-46B9-9DA2-757970BF7D33}" destId="{9F09366F-32ED-41E5-A4B8-A0AE1D0F7120}" srcOrd="0" destOrd="0" parTransId="{0DA06DC4-71A8-42D0-9F47-4716F3C7F6EF}" sibTransId="{738FAF7E-C2F7-41EC-B30D-23CB549C529B}"/>
    <dgm:cxn modelId="{355F69B1-3935-48DD-B5F6-0DB55B58570C}" type="presParOf" srcId="{86A6B11C-83AD-4295-ACE8-2A662E95DF61}" destId="{BF915690-E80A-4BBC-B97A-1426928B2216}" srcOrd="0" destOrd="0" presId="urn:microsoft.com/office/officeart/2018/5/layout/CenteredIconLabelDescriptionList"/>
    <dgm:cxn modelId="{24D8B408-2883-4DC4-8115-530AF8C239EA}" type="presParOf" srcId="{BF915690-E80A-4BBC-B97A-1426928B2216}" destId="{B8F491C7-2FA8-4185-8124-11712E376070}" srcOrd="0" destOrd="0" presId="urn:microsoft.com/office/officeart/2018/5/layout/CenteredIconLabelDescriptionList"/>
    <dgm:cxn modelId="{0BBE5185-D1E5-4E92-8E85-AE3A0D7CAB6D}" type="presParOf" srcId="{BF915690-E80A-4BBC-B97A-1426928B2216}" destId="{68077040-1E10-45C6-B67C-A4D8B713729D}" srcOrd="1" destOrd="0" presId="urn:microsoft.com/office/officeart/2018/5/layout/CenteredIconLabelDescriptionList"/>
    <dgm:cxn modelId="{8CDB3C23-C1D2-4CC8-9477-89B15DDA2157}" type="presParOf" srcId="{BF915690-E80A-4BBC-B97A-1426928B2216}" destId="{5CD107DB-4273-4B2E-8B84-5B0106FAB812}" srcOrd="2" destOrd="0" presId="urn:microsoft.com/office/officeart/2018/5/layout/CenteredIconLabelDescriptionList"/>
    <dgm:cxn modelId="{09634CC9-30D3-4827-8752-E38EAE48475C}" type="presParOf" srcId="{BF915690-E80A-4BBC-B97A-1426928B2216}" destId="{F577ED25-73A7-4947-9E01-ACCF0DE3910A}" srcOrd="3" destOrd="0" presId="urn:microsoft.com/office/officeart/2018/5/layout/CenteredIconLabelDescriptionList"/>
    <dgm:cxn modelId="{29BD6ABF-01F2-46BC-892D-C7CD1EBB90C4}" type="presParOf" srcId="{BF915690-E80A-4BBC-B97A-1426928B2216}" destId="{ED75EF3A-B071-44C1-8B69-BCC8CC5CF2F8}" srcOrd="4" destOrd="0" presId="urn:microsoft.com/office/officeart/2018/5/layout/CenteredIconLabelDescriptionList"/>
    <dgm:cxn modelId="{FD07800E-3817-433A-B560-E6E5D78B9C1A}" type="presParOf" srcId="{86A6B11C-83AD-4295-ACE8-2A662E95DF61}" destId="{C6857534-4003-4E20-9511-6F98C974BF95}" srcOrd="1" destOrd="0" presId="urn:microsoft.com/office/officeart/2018/5/layout/CenteredIconLabelDescriptionList"/>
    <dgm:cxn modelId="{88557267-93CD-42DE-BC27-47BA51EF36C4}" type="presParOf" srcId="{86A6B11C-83AD-4295-ACE8-2A662E95DF61}" destId="{2539554E-B133-4A0E-AA7B-5EB74B1245D8}" srcOrd="2" destOrd="0" presId="urn:microsoft.com/office/officeart/2018/5/layout/CenteredIconLabelDescriptionList"/>
    <dgm:cxn modelId="{39BF8BF9-2538-40DF-8D8E-838C631FB701}" type="presParOf" srcId="{2539554E-B133-4A0E-AA7B-5EB74B1245D8}" destId="{75DDB431-801E-4EDB-A0A4-7796D4D99981}" srcOrd="0" destOrd="0" presId="urn:microsoft.com/office/officeart/2018/5/layout/CenteredIconLabelDescriptionList"/>
    <dgm:cxn modelId="{EC8B4ED8-ED41-44D5-84ED-437717345A4D}" type="presParOf" srcId="{2539554E-B133-4A0E-AA7B-5EB74B1245D8}" destId="{59CE4384-4069-4B34-8085-0D37C7E122A6}" srcOrd="1" destOrd="0" presId="urn:microsoft.com/office/officeart/2018/5/layout/CenteredIconLabelDescriptionList"/>
    <dgm:cxn modelId="{455D00B8-7008-4FB2-9525-FACB9B703D94}" type="presParOf" srcId="{2539554E-B133-4A0E-AA7B-5EB74B1245D8}" destId="{E986A4B5-9077-4B13-9909-211010AB0B2D}" srcOrd="2" destOrd="0" presId="urn:microsoft.com/office/officeart/2018/5/layout/CenteredIconLabelDescriptionList"/>
    <dgm:cxn modelId="{7E543D60-058A-4EF8-8445-85B4057C86C6}" type="presParOf" srcId="{2539554E-B133-4A0E-AA7B-5EB74B1245D8}" destId="{B71E5C5F-CBEB-40BB-B7AD-89D3697F3235}" srcOrd="3" destOrd="0" presId="urn:microsoft.com/office/officeart/2018/5/layout/CenteredIconLabelDescriptionList"/>
    <dgm:cxn modelId="{9F0E3140-1648-4476-A829-4ADE89413D8B}" type="presParOf" srcId="{2539554E-B133-4A0E-AA7B-5EB74B1245D8}" destId="{7E4B4549-5E63-4261-BF17-5C54DD8BC5F9}" srcOrd="4" destOrd="0" presId="urn:microsoft.com/office/officeart/2018/5/layout/CenteredIconLabelDescriptionList"/>
    <dgm:cxn modelId="{47A70BF0-D58F-4B32-9896-2D93CDEF6CCB}" type="presParOf" srcId="{86A6B11C-83AD-4295-ACE8-2A662E95DF61}" destId="{8CCCDA0B-DC69-4331-B407-649AAD10D520}" srcOrd="3" destOrd="0" presId="urn:microsoft.com/office/officeart/2018/5/layout/CenteredIconLabelDescriptionList"/>
    <dgm:cxn modelId="{6606CF91-2995-4845-98BE-C12420302278}" type="presParOf" srcId="{86A6B11C-83AD-4295-ACE8-2A662E95DF61}" destId="{B18D5CEE-3FB8-48AE-9E87-6661D309C5E4}" srcOrd="4" destOrd="0" presId="urn:microsoft.com/office/officeart/2018/5/layout/CenteredIconLabelDescriptionList"/>
    <dgm:cxn modelId="{DF6EB24B-BBCE-4C81-9266-DB805285A5F5}" type="presParOf" srcId="{B18D5CEE-3FB8-48AE-9E87-6661D309C5E4}" destId="{D98C81A3-B3CE-43B3-BA0F-87F433725C17}" srcOrd="0" destOrd="0" presId="urn:microsoft.com/office/officeart/2018/5/layout/CenteredIconLabelDescriptionList"/>
    <dgm:cxn modelId="{DF4BC6B6-C175-4355-B96D-A3B0B454F6CE}" type="presParOf" srcId="{B18D5CEE-3FB8-48AE-9E87-6661D309C5E4}" destId="{2FEC7EC2-C857-41C6-A207-829D96F054F5}" srcOrd="1" destOrd="0" presId="urn:microsoft.com/office/officeart/2018/5/layout/CenteredIconLabelDescriptionList"/>
    <dgm:cxn modelId="{DAB7ADC8-4D7D-4D0E-8975-A808C6A8C436}" type="presParOf" srcId="{B18D5CEE-3FB8-48AE-9E87-6661D309C5E4}" destId="{58EC86A5-83EB-4474-BDB4-FD6CE32979A3}" srcOrd="2" destOrd="0" presId="urn:microsoft.com/office/officeart/2018/5/layout/CenteredIconLabelDescriptionList"/>
    <dgm:cxn modelId="{65ED2652-8AA6-4C37-801C-A94C62DC869C}" type="presParOf" srcId="{B18D5CEE-3FB8-48AE-9E87-6661D309C5E4}" destId="{01D8FCDD-2DBA-4320-8ECE-AC94E15E4DF8}" srcOrd="3" destOrd="0" presId="urn:microsoft.com/office/officeart/2018/5/layout/CenteredIconLabelDescriptionList"/>
    <dgm:cxn modelId="{CB3C33E8-273C-4678-9386-84FD0FF94365}" type="presParOf" srcId="{B18D5CEE-3FB8-48AE-9E87-6661D309C5E4}" destId="{BE2A8CFB-B8A7-4BAF-89DF-39D28BB1681A}" srcOrd="4" destOrd="0" presId="urn:microsoft.com/office/officeart/2018/5/layout/CenteredIconLabelDescriptionList"/>
    <dgm:cxn modelId="{88D4CB20-1E36-4486-B193-D73186948764}" type="presParOf" srcId="{86A6B11C-83AD-4295-ACE8-2A662E95DF61}" destId="{243BE516-12FF-4A33-BDC2-6FD5AA01F9E4}" srcOrd="5" destOrd="0" presId="urn:microsoft.com/office/officeart/2018/5/layout/CenteredIconLabelDescriptionList"/>
    <dgm:cxn modelId="{4B4D57AD-5227-483D-9045-8E8996032854}" type="presParOf" srcId="{86A6B11C-83AD-4295-ACE8-2A662E95DF61}" destId="{106413B5-90FA-4C62-95A2-949872D556E3}" srcOrd="6" destOrd="0" presId="urn:microsoft.com/office/officeart/2018/5/layout/CenteredIconLabelDescriptionList"/>
    <dgm:cxn modelId="{295408F9-A1F1-4FAC-ADE0-C1A2BCB98DFA}" type="presParOf" srcId="{106413B5-90FA-4C62-95A2-949872D556E3}" destId="{0C8E07D4-2329-4669-BD8B-62DA12B8678B}" srcOrd="0" destOrd="0" presId="urn:microsoft.com/office/officeart/2018/5/layout/CenteredIconLabelDescriptionList"/>
    <dgm:cxn modelId="{425251CD-EC1D-49A1-A817-3BDB8F83E574}" type="presParOf" srcId="{106413B5-90FA-4C62-95A2-949872D556E3}" destId="{6E2793B9-4A79-497B-BD12-600FE01375F1}" srcOrd="1" destOrd="0" presId="urn:microsoft.com/office/officeart/2018/5/layout/CenteredIconLabelDescriptionList"/>
    <dgm:cxn modelId="{0D04E33B-2E84-4807-8CFD-E585011F3E14}" type="presParOf" srcId="{106413B5-90FA-4C62-95A2-949872D556E3}" destId="{BADA7D22-7B3F-4E35-A443-DA2D4E8C61A6}" srcOrd="2" destOrd="0" presId="urn:microsoft.com/office/officeart/2018/5/layout/CenteredIconLabelDescriptionList"/>
    <dgm:cxn modelId="{BDFE8FD5-0AB4-4E00-986F-D196966F6DC2}" type="presParOf" srcId="{106413B5-90FA-4C62-95A2-949872D556E3}" destId="{92232C1C-B553-405B-8C86-6D85DE7BC5E8}" srcOrd="3" destOrd="0" presId="urn:microsoft.com/office/officeart/2018/5/layout/CenteredIconLabelDescriptionList"/>
    <dgm:cxn modelId="{B54D1F9C-E481-4BFA-8641-128634A4C4AA}" type="presParOf" srcId="{106413B5-90FA-4C62-95A2-949872D556E3}" destId="{D1EB2FCA-E47A-42FC-ACAD-2F0BA20A717C}" srcOrd="4" destOrd="0" presId="urn:microsoft.com/office/officeart/2018/5/layout/CenteredIconLabelDescriptionList"/>
    <dgm:cxn modelId="{8195D137-0C3E-467C-BD54-52D7282970B4}" type="presParOf" srcId="{86A6B11C-83AD-4295-ACE8-2A662E95DF61}" destId="{1F475399-991A-45FC-A8F7-A6E7FF3D05B4}" srcOrd="7" destOrd="0" presId="urn:microsoft.com/office/officeart/2018/5/layout/CenteredIconLabelDescriptionList"/>
    <dgm:cxn modelId="{4483B35C-3CFE-4185-86B2-1A2886C6AC9C}" type="presParOf" srcId="{86A6B11C-83AD-4295-ACE8-2A662E95DF61}" destId="{CF24E619-5C0A-44CF-9A00-D42C21AD6C9F}" srcOrd="8" destOrd="0" presId="urn:microsoft.com/office/officeart/2018/5/layout/CenteredIconLabelDescriptionList"/>
    <dgm:cxn modelId="{166B4085-E19D-4123-89C9-F98F02A437ED}" type="presParOf" srcId="{CF24E619-5C0A-44CF-9A00-D42C21AD6C9F}" destId="{1C663FEA-E632-456A-913F-0222C6685563}" srcOrd="0" destOrd="0" presId="urn:microsoft.com/office/officeart/2018/5/layout/CenteredIconLabelDescriptionList"/>
    <dgm:cxn modelId="{E59D7868-A8D0-4FD3-9CE7-E1C50DA8ECCB}" type="presParOf" srcId="{CF24E619-5C0A-44CF-9A00-D42C21AD6C9F}" destId="{45D27D5E-EC82-4463-84C7-BE5CA0DAD22B}" srcOrd="1" destOrd="0" presId="urn:microsoft.com/office/officeart/2018/5/layout/CenteredIconLabelDescriptionList"/>
    <dgm:cxn modelId="{59864076-B0A3-4762-82A5-931469E7A236}" type="presParOf" srcId="{CF24E619-5C0A-44CF-9A00-D42C21AD6C9F}" destId="{D6841ACF-48BD-4F70-B4B7-384EAF3DAB93}" srcOrd="2" destOrd="0" presId="urn:microsoft.com/office/officeart/2018/5/layout/CenteredIconLabelDescriptionList"/>
    <dgm:cxn modelId="{76CECB60-9D25-4196-8C7A-BD212902CFB6}" type="presParOf" srcId="{CF24E619-5C0A-44CF-9A00-D42C21AD6C9F}" destId="{6AE4FFF1-E8FA-42D0-9E90-280CAC045581}" srcOrd="3" destOrd="0" presId="urn:microsoft.com/office/officeart/2018/5/layout/CenteredIconLabelDescriptionList"/>
    <dgm:cxn modelId="{4C2A4E8F-E66A-4ED5-943B-D6F1FA232300}" type="presParOf" srcId="{CF24E619-5C0A-44CF-9A00-D42C21AD6C9F}" destId="{413FF5CA-2FB3-455C-8046-09CD705E39A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491C7-2FA8-4185-8124-11712E376070}">
      <dsp:nvSpPr>
        <dsp:cNvPr id="0" name=""/>
        <dsp:cNvSpPr/>
      </dsp:nvSpPr>
      <dsp:spPr>
        <a:xfrm>
          <a:off x="638864" y="515853"/>
          <a:ext cx="682910" cy="6829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D107DB-4273-4B2E-8B84-5B0106FAB812}">
      <dsp:nvSpPr>
        <dsp:cNvPr id="0" name=""/>
        <dsp:cNvSpPr/>
      </dsp:nvSpPr>
      <dsp:spPr>
        <a:xfrm>
          <a:off x="4733"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t>1. Democracy</a:t>
          </a:r>
          <a:endParaRPr lang="en-US" sz="2600" kern="1200" dirty="0"/>
        </a:p>
      </dsp:txBody>
      <dsp:txXfrm>
        <a:off x="4733" y="1370792"/>
        <a:ext cx="1951171" cy="1097534"/>
      </dsp:txXfrm>
    </dsp:sp>
    <dsp:sp modelId="{ED75EF3A-B071-44C1-8B69-BCC8CC5CF2F8}">
      <dsp:nvSpPr>
        <dsp:cNvPr id="0" name=""/>
        <dsp:cNvSpPr/>
      </dsp:nvSpPr>
      <dsp:spPr>
        <a:xfrm>
          <a:off x="4733"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t>Representation</a:t>
          </a:r>
          <a:endParaRPr lang="en-US" sz="2400" kern="1200" dirty="0"/>
        </a:p>
        <a:p>
          <a:pPr lvl="0" algn="ctr" defTabSz="1066800">
            <a:lnSpc>
              <a:spcPct val="90000"/>
            </a:lnSpc>
            <a:spcBef>
              <a:spcPct val="0"/>
            </a:spcBef>
            <a:spcAft>
              <a:spcPct val="35000"/>
            </a:spcAft>
          </a:pPr>
          <a:r>
            <a:rPr lang="en-GB" sz="2400" kern="1200" dirty="0"/>
            <a:t>Civil Societies</a:t>
          </a:r>
          <a:endParaRPr lang="en-US" sz="2400" kern="1200" dirty="0"/>
        </a:p>
        <a:p>
          <a:pPr lvl="0" algn="ctr" defTabSz="1066800">
            <a:lnSpc>
              <a:spcPct val="90000"/>
            </a:lnSpc>
            <a:spcBef>
              <a:spcPct val="0"/>
            </a:spcBef>
            <a:spcAft>
              <a:spcPct val="35000"/>
            </a:spcAft>
          </a:pPr>
          <a:r>
            <a:rPr lang="en-GB" sz="2400" kern="1200" dirty="0"/>
            <a:t>Rights &amp; Freedoms</a:t>
          </a:r>
          <a:endParaRPr lang="en-US" sz="2400" kern="1200" dirty="0"/>
        </a:p>
      </dsp:txBody>
      <dsp:txXfrm>
        <a:off x="4733" y="2548339"/>
        <a:ext cx="1951171" cy="1968182"/>
      </dsp:txXfrm>
    </dsp:sp>
    <dsp:sp modelId="{75DDB431-801E-4EDB-A0A4-7796D4D99981}">
      <dsp:nvSpPr>
        <dsp:cNvPr id="0" name=""/>
        <dsp:cNvSpPr/>
      </dsp:nvSpPr>
      <dsp:spPr>
        <a:xfrm>
          <a:off x="2931491" y="515853"/>
          <a:ext cx="682910" cy="68291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86A4B5-9077-4B13-9909-211010AB0B2D}">
      <dsp:nvSpPr>
        <dsp:cNvPr id="0" name=""/>
        <dsp:cNvSpPr/>
      </dsp:nvSpPr>
      <dsp:spPr>
        <a:xfrm>
          <a:off x="2297360"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t>2. Human Rights &amp; Conflict</a:t>
          </a:r>
          <a:endParaRPr lang="en-US" sz="2600" kern="1200" dirty="0"/>
        </a:p>
      </dsp:txBody>
      <dsp:txXfrm>
        <a:off x="2297360" y="1370792"/>
        <a:ext cx="1951171" cy="1097534"/>
      </dsp:txXfrm>
    </dsp:sp>
    <dsp:sp modelId="{7E4B4549-5E63-4261-BF17-5C54DD8BC5F9}">
      <dsp:nvSpPr>
        <dsp:cNvPr id="0" name=""/>
        <dsp:cNvSpPr/>
      </dsp:nvSpPr>
      <dsp:spPr>
        <a:xfrm>
          <a:off x="2297360"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t>Rights &amp; Freedoms</a:t>
          </a:r>
          <a:endParaRPr lang="en-US" sz="2400" kern="1200" dirty="0"/>
        </a:p>
        <a:p>
          <a:pPr lvl="0" algn="ctr" defTabSz="1066800">
            <a:lnSpc>
              <a:spcPct val="90000"/>
            </a:lnSpc>
            <a:spcBef>
              <a:spcPct val="0"/>
            </a:spcBef>
            <a:spcAft>
              <a:spcPct val="35000"/>
            </a:spcAft>
          </a:pPr>
          <a:r>
            <a:rPr lang="en-GB" sz="2400" kern="1200" dirty="0"/>
            <a:t>Positions vs. Interests</a:t>
          </a:r>
          <a:endParaRPr lang="en-US" sz="2400" kern="1200" dirty="0"/>
        </a:p>
        <a:p>
          <a:pPr lvl="0" algn="ctr" defTabSz="1066800">
            <a:lnSpc>
              <a:spcPct val="90000"/>
            </a:lnSpc>
            <a:spcBef>
              <a:spcPct val="0"/>
            </a:spcBef>
            <a:spcAft>
              <a:spcPct val="35000"/>
            </a:spcAft>
          </a:pPr>
          <a:r>
            <a:rPr lang="en-GB" sz="2400" kern="1200" dirty="0"/>
            <a:t>Conflict Styles</a:t>
          </a:r>
          <a:endParaRPr lang="en-US" sz="2400" kern="1200" dirty="0"/>
        </a:p>
      </dsp:txBody>
      <dsp:txXfrm>
        <a:off x="2297360" y="2548339"/>
        <a:ext cx="1951171" cy="1968182"/>
      </dsp:txXfrm>
    </dsp:sp>
    <dsp:sp modelId="{D98C81A3-B3CE-43B3-BA0F-87F433725C17}">
      <dsp:nvSpPr>
        <dsp:cNvPr id="0" name=""/>
        <dsp:cNvSpPr/>
      </dsp:nvSpPr>
      <dsp:spPr>
        <a:xfrm>
          <a:off x="5468794" y="515853"/>
          <a:ext cx="682910" cy="68291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EC86A5-83EB-4474-BDB4-FD6CE32979A3}">
      <dsp:nvSpPr>
        <dsp:cNvPr id="0" name=""/>
        <dsp:cNvSpPr/>
      </dsp:nvSpPr>
      <dsp:spPr>
        <a:xfrm>
          <a:off x="4834664"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t>3. Identity &amp; Leadership</a:t>
          </a:r>
          <a:endParaRPr lang="en-US" sz="2600" kern="1200" dirty="0"/>
        </a:p>
      </dsp:txBody>
      <dsp:txXfrm>
        <a:off x="4834664" y="1370792"/>
        <a:ext cx="1951171" cy="1097534"/>
      </dsp:txXfrm>
    </dsp:sp>
    <dsp:sp modelId="{BE2A8CFB-B8A7-4BAF-89DF-39D28BB1681A}">
      <dsp:nvSpPr>
        <dsp:cNvPr id="0" name=""/>
        <dsp:cNvSpPr/>
      </dsp:nvSpPr>
      <dsp:spPr>
        <a:xfrm>
          <a:off x="4589987" y="2548339"/>
          <a:ext cx="2440525"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t>Culture</a:t>
          </a:r>
          <a:endParaRPr lang="en-US" sz="2400" kern="1200" dirty="0"/>
        </a:p>
        <a:p>
          <a:pPr lvl="0" algn="ctr" defTabSz="1066800">
            <a:lnSpc>
              <a:spcPct val="90000"/>
            </a:lnSpc>
            <a:spcBef>
              <a:spcPct val="0"/>
            </a:spcBef>
            <a:spcAft>
              <a:spcPct val="35000"/>
            </a:spcAft>
          </a:pPr>
          <a:r>
            <a:rPr lang="en-GB" sz="2400" kern="1200" dirty="0"/>
            <a:t>Gender Roles/</a:t>
          </a:r>
          <a:br>
            <a:rPr lang="en-GB" sz="2400" kern="1200" dirty="0"/>
          </a:br>
          <a:r>
            <a:rPr lang="en-GB" sz="2400" kern="1200" dirty="0"/>
            <a:t>Awareness</a:t>
          </a:r>
          <a:endParaRPr lang="en-US" sz="2400" kern="1200" dirty="0"/>
        </a:p>
        <a:p>
          <a:pPr lvl="0" algn="ctr" defTabSz="1066800">
            <a:lnSpc>
              <a:spcPct val="90000"/>
            </a:lnSpc>
            <a:spcBef>
              <a:spcPct val="0"/>
            </a:spcBef>
            <a:spcAft>
              <a:spcPct val="35000"/>
            </a:spcAft>
          </a:pPr>
          <a:r>
            <a:rPr lang="en-GB" sz="2400" kern="1200" dirty="0"/>
            <a:t>Prejudice/</a:t>
          </a:r>
          <a:br>
            <a:rPr lang="en-GB" sz="2400" kern="1200" dirty="0"/>
          </a:br>
          <a:r>
            <a:rPr lang="en-GB" sz="2400" kern="1200" dirty="0"/>
            <a:t>Discrimination</a:t>
          </a:r>
          <a:endParaRPr lang="en-US" sz="2400" kern="1200" dirty="0"/>
        </a:p>
      </dsp:txBody>
      <dsp:txXfrm>
        <a:off x="4589987" y="2548339"/>
        <a:ext cx="2440525" cy="1968182"/>
      </dsp:txXfrm>
    </dsp:sp>
    <dsp:sp modelId="{0C8E07D4-2329-4669-BD8B-62DA12B8678B}">
      <dsp:nvSpPr>
        <dsp:cNvPr id="0" name=""/>
        <dsp:cNvSpPr/>
      </dsp:nvSpPr>
      <dsp:spPr>
        <a:xfrm>
          <a:off x="8006098" y="515853"/>
          <a:ext cx="682910" cy="68291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DA7D22-7B3F-4E35-A443-DA2D4E8C61A6}">
      <dsp:nvSpPr>
        <dsp:cNvPr id="0" name=""/>
        <dsp:cNvSpPr/>
      </dsp:nvSpPr>
      <dsp:spPr>
        <a:xfrm>
          <a:off x="7371967"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t>4. Confidence Building</a:t>
          </a:r>
          <a:endParaRPr lang="en-US" sz="2600" kern="1200" dirty="0"/>
        </a:p>
      </dsp:txBody>
      <dsp:txXfrm>
        <a:off x="7371967" y="1370792"/>
        <a:ext cx="1951171" cy="1097534"/>
      </dsp:txXfrm>
    </dsp:sp>
    <dsp:sp modelId="{D1EB2FCA-E47A-42FC-ACAD-2F0BA20A717C}">
      <dsp:nvSpPr>
        <dsp:cNvPr id="0" name=""/>
        <dsp:cNvSpPr/>
      </dsp:nvSpPr>
      <dsp:spPr>
        <a:xfrm>
          <a:off x="7371967"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t>Values</a:t>
          </a:r>
          <a:endParaRPr lang="en-US" sz="2400" kern="1200" dirty="0"/>
        </a:p>
        <a:p>
          <a:pPr lvl="0" algn="ctr" defTabSz="1066800">
            <a:lnSpc>
              <a:spcPct val="90000"/>
            </a:lnSpc>
            <a:spcBef>
              <a:spcPct val="0"/>
            </a:spcBef>
            <a:spcAft>
              <a:spcPct val="35000"/>
            </a:spcAft>
          </a:pPr>
          <a:r>
            <a:rPr lang="en-GB" sz="2400" kern="1200" dirty="0"/>
            <a:t>Attitude</a:t>
          </a:r>
        </a:p>
        <a:p>
          <a:pPr lvl="0" algn="ctr" defTabSz="1066800">
            <a:lnSpc>
              <a:spcPct val="90000"/>
            </a:lnSpc>
            <a:spcBef>
              <a:spcPct val="0"/>
            </a:spcBef>
            <a:spcAft>
              <a:spcPct val="35000"/>
            </a:spcAft>
          </a:pPr>
          <a:r>
            <a:rPr lang="en-GB" sz="2400" kern="1200" dirty="0"/>
            <a:t>Behaviour</a:t>
          </a:r>
          <a:endParaRPr lang="en-US" sz="2400" kern="1200" dirty="0"/>
        </a:p>
      </dsp:txBody>
      <dsp:txXfrm>
        <a:off x="7371967" y="2548339"/>
        <a:ext cx="1951171" cy="1968182"/>
      </dsp:txXfrm>
    </dsp:sp>
    <dsp:sp modelId="{1C663FEA-E632-456A-913F-0222C6685563}">
      <dsp:nvSpPr>
        <dsp:cNvPr id="0" name=""/>
        <dsp:cNvSpPr/>
      </dsp:nvSpPr>
      <dsp:spPr>
        <a:xfrm>
          <a:off x="10298725" y="515853"/>
          <a:ext cx="682910" cy="68291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841ACF-48BD-4F70-B4B7-384EAF3DAB93}">
      <dsp:nvSpPr>
        <dsp:cNvPr id="0" name=""/>
        <dsp:cNvSpPr/>
      </dsp:nvSpPr>
      <dsp:spPr>
        <a:xfrm>
          <a:off x="9664594"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t>5. “What’s Next?” </a:t>
          </a:r>
          <a:endParaRPr lang="en-US" sz="2600" kern="1200" dirty="0"/>
        </a:p>
      </dsp:txBody>
      <dsp:txXfrm>
        <a:off x="9664594" y="1370792"/>
        <a:ext cx="1951171" cy="1097534"/>
      </dsp:txXfrm>
    </dsp:sp>
    <dsp:sp modelId="{413FF5CA-2FB3-455C-8046-09CD705E39A7}">
      <dsp:nvSpPr>
        <dsp:cNvPr id="0" name=""/>
        <dsp:cNvSpPr/>
      </dsp:nvSpPr>
      <dsp:spPr>
        <a:xfrm>
          <a:off x="9664594"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t>Positionality</a:t>
          </a:r>
          <a:endParaRPr lang="en-US" sz="2400" kern="1200" dirty="0"/>
        </a:p>
        <a:p>
          <a:pPr lvl="0" algn="ctr" defTabSz="1066800">
            <a:lnSpc>
              <a:spcPct val="90000"/>
            </a:lnSpc>
            <a:spcBef>
              <a:spcPct val="0"/>
            </a:spcBef>
            <a:spcAft>
              <a:spcPct val="35000"/>
            </a:spcAft>
          </a:pPr>
          <a:r>
            <a:rPr lang="en-GB" sz="2400" kern="1200" dirty="0"/>
            <a:t>Future</a:t>
          </a:r>
          <a:endParaRPr lang="en-US" sz="2400" kern="1200" dirty="0"/>
        </a:p>
        <a:p>
          <a:pPr lvl="0" algn="ctr" defTabSz="1066800">
            <a:lnSpc>
              <a:spcPct val="90000"/>
            </a:lnSpc>
            <a:spcBef>
              <a:spcPct val="0"/>
            </a:spcBef>
            <a:spcAft>
              <a:spcPct val="35000"/>
            </a:spcAft>
          </a:pPr>
          <a:r>
            <a:rPr lang="en-GB" sz="2400" kern="1200" dirty="0"/>
            <a:t>Feedback/</a:t>
          </a:r>
          <a:br>
            <a:rPr lang="en-GB" sz="2400" kern="1200" dirty="0"/>
          </a:br>
          <a:r>
            <a:rPr lang="en-GB" sz="2400" kern="1200" dirty="0"/>
            <a:t>Evaluation</a:t>
          </a:r>
          <a:endParaRPr lang="en-US" sz="2400" kern="1200" dirty="0"/>
        </a:p>
      </dsp:txBody>
      <dsp:txXfrm>
        <a:off x="9664594" y="2548339"/>
        <a:ext cx="1951171" cy="19681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491C7-2FA8-4185-8124-11712E376070}">
      <dsp:nvSpPr>
        <dsp:cNvPr id="0" name=""/>
        <dsp:cNvSpPr/>
      </dsp:nvSpPr>
      <dsp:spPr>
        <a:xfrm>
          <a:off x="638864" y="517028"/>
          <a:ext cx="682910" cy="6829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D107DB-4273-4B2E-8B84-5B0106FAB812}">
      <dsp:nvSpPr>
        <dsp:cNvPr id="0" name=""/>
        <dsp:cNvSpPr/>
      </dsp:nvSpPr>
      <dsp:spPr>
        <a:xfrm>
          <a:off x="4733" y="1371866"/>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89000">
            <a:lnSpc>
              <a:spcPct val="90000"/>
            </a:lnSpc>
            <a:spcBef>
              <a:spcPct val="0"/>
            </a:spcBef>
            <a:spcAft>
              <a:spcPct val="35000"/>
            </a:spcAft>
            <a:defRPr b="1"/>
          </a:pPr>
          <a:r>
            <a:rPr lang="en-GB" sz="2000" kern="1200" dirty="0">
              <a:solidFill>
                <a:schemeClr val="tx1">
                  <a:lumMod val="65000"/>
                  <a:lumOff val="35000"/>
                </a:schemeClr>
              </a:solidFill>
            </a:rPr>
            <a:t>1. Democracy</a:t>
          </a:r>
          <a:endParaRPr lang="en-US" sz="2000" kern="1200" dirty="0">
            <a:solidFill>
              <a:schemeClr val="tx1">
                <a:lumMod val="65000"/>
                <a:lumOff val="35000"/>
              </a:schemeClr>
            </a:solidFill>
          </a:endParaRPr>
        </a:p>
      </dsp:txBody>
      <dsp:txXfrm>
        <a:off x="4733" y="1371866"/>
        <a:ext cx="1951171" cy="1097534"/>
      </dsp:txXfrm>
    </dsp:sp>
    <dsp:sp modelId="{ED75EF3A-B071-44C1-8B69-BCC8CC5CF2F8}">
      <dsp:nvSpPr>
        <dsp:cNvPr id="0" name=""/>
        <dsp:cNvSpPr/>
      </dsp:nvSpPr>
      <dsp:spPr>
        <a:xfrm>
          <a:off x="4733" y="2549366"/>
          <a:ext cx="1951171" cy="196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tx1">
                  <a:lumMod val="65000"/>
                  <a:lumOff val="35000"/>
                </a:schemeClr>
              </a:solidFill>
            </a:rPr>
            <a:t>Representation</a:t>
          </a:r>
          <a:endParaRPr lang="en-US" sz="2400" kern="1200" dirty="0">
            <a:solidFill>
              <a:schemeClr val="tx1">
                <a:lumMod val="65000"/>
                <a:lumOff val="35000"/>
              </a:schemeClr>
            </a:solidFill>
          </a:endParaRPr>
        </a:p>
        <a:p>
          <a:pPr lvl="0" algn="ctr" defTabSz="1066800">
            <a:lnSpc>
              <a:spcPct val="90000"/>
            </a:lnSpc>
            <a:spcBef>
              <a:spcPct val="0"/>
            </a:spcBef>
            <a:spcAft>
              <a:spcPct val="35000"/>
            </a:spcAft>
          </a:pPr>
          <a:r>
            <a:rPr lang="en-GB" sz="2400" kern="1200" dirty="0">
              <a:solidFill>
                <a:schemeClr val="tx1">
                  <a:lumMod val="65000"/>
                  <a:lumOff val="35000"/>
                </a:schemeClr>
              </a:solidFill>
            </a:rPr>
            <a:t>Civil Societies</a:t>
          </a:r>
          <a:endParaRPr lang="en-US" sz="2400" kern="1200" dirty="0">
            <a:solidFill>
              <a:schemeClr val="tx1">
                <a:lumMod val="65000"/>
                <a:lumOff val="35000"/>
              </a:schemeClr>
            </a:solidFill>
          </a:endParaRPr>
        </a:p>
        <a:p>
          <a:pPr lvl="0" algn="ctr" defTabSz="1066800">
            <a:lnSpc>
              <a:spcPct val="90000"/>
            </a:lnSpc>
            <a:spcBef>
              <a:spcPct val="0"/>
            </a:spcBef>
            <a:spcAft>
              <a:spcPct val="35000"/>
            </a:spcAft>
          </a:pPr>
          <a:r>
            <a:rPr lang="en-GB" sz="2400" kern="1200" dirty="0">
              <a:solidFill>
                <a:schemeClr val="tx1">
                  <a:lumMod val="65000"/>
                  <a:lumOff val="35000"/>
                </a:schemeClr>
              </a:solidFill>
            </a:rPr>
            <a:t>Rights &amp; Freedoms</a:t>
          </a:r>
          <a:endParaRPr lang="en-US" sz="2400" kern="1200" dirty="0">
            <a:solidFill>
              <a:schemeClr val="tx1">
                <a:lumMod val="65000"/>
                <a:lumOff val="35000"/>
              </a:schemeClr>
            </a:solidFill>
          </a:endParaRPr>
        </a:p>
      </dsp:txBody>
      <dsp:txXfrm>
        <a:off x="4733" y="2549366"/>
        <a:ext cx="1951171" cy="1965980"/>
      </dsp:txXfrm>
    </dsp:sp>
    <dsp:sp modelId="{75DDB431-801E-4EDB-A0A4-7796D4D99981}">
      <dsp:nvSpPr>
        <dsp:cNvPr id="0" name=""/>
        <dsp:cNvSpPr/>
      </dsp:nvSpPr>
      <dsp:spPr>
        <a:xfrm>
          <a:off x="2931491" y="517028"/>
          <a:ext cx="682910" cy="68291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86A4B5-9077-4B13-9909-211010AB0B2D}">
      <dsp:nvSpPr>
        <dsp:cNvPr id="0" name=""/>
        <dsp:cNvSpPr/>
      </dsp:nvSpPr>
      <dsp:spPr>
        <a:xfrm>
          <a:off x="2297360" y="1371866"/>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t>2. Human Rights &amp; Conflict</a:t>
          </a:r>
          <a:endParaRPr lang="en-US" sz="2600" kern="1200" dirty="0"/>
        </a:p>
      </dsp:txBody>
      <dsp:txXfrm>
        <a:off x="2297360" y="1371866"/>
        <a:ext cx="1951171" cy="1097534"/>
      </dsp:txXfrm>
    </dsp:sp>
    <dsp:sp modelId="{7E4B4549-5E63-4261-BF17-5C54DD8BC5F9}">
      <dsp:nvSpPr>
        <dsp:cNvPr id="0" name=""/>
        <dsp:cNvSpPr/>
      </dsp:nvSpPr>
      <dsp:spPr>
        <a:xfrm>
          <a:off x="2297360" y="2549366"/>
          <a:ext cx="1951171" cy="196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t>Rights &amp; Freedoms</a:t>
          </a:r>
          <a:endParaRPr lang="en-US" sz="2400" kern="1200" dirty="0"/>
        </a:p>
        <a:p>
          <a:pPr lvl="0" algn="ctr" defTabSz="1066800">
            <a:lnSpc>
              <a:spcPct val="90000"/>
            </a:lnSpc>
            <a:spcBef>
              <a:spcPct val="0"/>
            </a:spcBef>
            <a:spcAft>
              <a:spcPct val="35000"/>
            </a:spcAft>
          </a:pPr>
          <a:r>
            <a:rPr lang="en-GB" sz="2400" kern="1200" dirty="0"/>
            <a:t>Positions vs. Interests</a:t>
          </a:r>
          <a:endParaRPr lang="en-US" sz="2400" kern="1200" dirty="0"/>
        </a:p>
        <a:p>
          <a:pPr lvl="0" algn="ctr" defTabSz="1066800">
            <a:lnSpc>
              <a:spcPct val="90000"/>
            </a:lnSpc>
            <a:spcBef>
              <a:spcPct val="0"/>
            </a:spcBef>
            <a:spcAft>
              <a:spcPct val="35000"/>
            </a:spcAft>
          </a:pPr>
          <a:r>
            <a:rPr lang="en-GB" sz="2400" kern="1200" dirty="0"/>
            <a:t>Conflict Styles</a:t>
          </a:r>
          <a:endParaRPr lang="en-US" sz="2400" kern="1200" dirty="0"/>
        </a:p>
      </dsp:txBody>
      <dsp:txXfrm>
        <a:off x="2297360" y="2549366"/>
        <a:ext cx="1951171" cy="1965980"/>
      </dsp:txXfrm>
    </dsp:sp>
    <dsp:sp modelId="{D98C81A3-B3CE-43B3-BA0F-87F433725C17}">
      <dsp:nvSpPr>
        <dsp:cNvPr id="0" name=""/>
        <dsp:cNvSpPr/>
      </dsp:nvSpPr>
      <dsp:spPr>
        <a:xfrm>
          <a:off x="5468794" y="517028"/>
          <a:ext cx="682910" cy="68291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EC86A5-83EB-4474-BDB4-FD6CE32979A3}">
      <dsp:nvSpPr>
        <dsp:cNvPr id="0" name=""/>
        <dsp:cNvSpPr/>
      </dsp:nvSpPr>
      <dsp:spPr>
        <a:xfrm>
          <a:off x="4834664" y="1371866"/>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tx1">
                  <a:lumMod val="65000"/>
                  <a:lumOff val="35000"/>
                </a:schemeClr>
              </a:solidFill>
            </a:rPr>
            <a:t>3. Identity &amp; Leadership</a:t>
          </a:r>
          <a:endParaRPr lang="en-US" sz="2600" kern="1200" dirty="0">
            <a:solidFill>
              <a:schemeClr val="tx1">
                <a:lumMod val="65000"/>
                <a:lumOff val="35000"/>
              </a:schemeClr>
            </a:solidFill>
          </a:endParaRPr>
        </a:p>
      </dsp:txBody>
      <dsp:txXfrm>
        <a:off x="4834664" y="1371866"/>
        <a:ext cx="1951171" cy="1097534"/>
      </dsp:txXfrm>
    </dsp:sp>
    <dsp:sp modelId="{BE2A8CFB-B8A7-4BAF-89DF-39D28BB1681A}">
      <dsp:nvSpPr>
        <dsp:cNvPr id="0" name=""/>
        <dsp:cNvSpPr/>
      </dsp:nvSpPr>
      <dsp:spPr>
        <a:xfrm>
          <a:off x="4589987" y="2549366"/>
          <a:ext cx="2440525" cy="196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tx1">
                  <a:lumMod val="65000"/>
                  <a:lumOff val="35000"/>
                </a:schemeClr>
              </a:solidFill>
            </a:rPr>
            <a:t>Culture</a:t>
          </a:r>
          <a:endParaRPr lang="en-US" sz="2400" kern="1200" dirty="0">
            <a:solidFill>
              <a:schemeClr val="tx1">
                <a:lumMod val="65000"/>
                <a:lumOff val="35000"/>
              </a:schemeClr>
            </a:solidFill>
          </a:endParaRPr>
        </a:p>
        <a:p>
          <a:pPr lvl="0" algn="ctr" defTabSz="1066800">
            <a:lnSpc>
              <a:spcPct val="90000"/>
            </a:lnSpc>
            <a:spcBef>
              <a:spcPct val="0"/>
            </a:spcBef>
            <a:spcAft>
              <a:spcPct val="35000"/>
            </a:spcAft>
          </a:pPr>
          <a:r>
            <a:rPr lang="en-GB" sz="2400" kern="1200" dirty="0">
              <a:solidFill>
                <a:schemeClr val="tx1">
                  <a:lumMod val="65000"/>
                  <a:lumOff val="35000"/>
                </a:schemeClr>
              </a:solidFill>
            </a:rPr>
            <a:t>Gender Roles/</a:t>
          </a:r>
          <a:br>
            <a:rPr lang="en-GB" sz="2400" kern="1200" dirty="0">
              <a:solidFill>
                <a:schemeClr val="tx1">
                  <a:lumMod val="65000"/>
                  <a:lumOff val="35000"/>
                </a:schemeClr>
              </a:solidFill>
            </a:rPr>
          </a:br>
          <a:r>
            <a:rPr lang="en-GB" sz="2400" kern="1200" dirty="0">
              <a:solidFill>
                <a:schemeClr val="tx1">
                  <a:lumMod val="65000"/>
                  <a:lumOff val="35000"/>
                </a:schemeClr>
              </a:solidFill>
            </a:rPr>
            <a:t>Awareness</a:t>
          </a:r>
          <a:endParaRPr lang="en-US" sz="2400" kern="1200" dirty="0">
            <a:solidFill>
              <a:schemeClr val="tx1">
                <a:lumMod val="65000"/>
                <a:lumOff val="35000"/>
              </a:schemeClr>
            </a:solidFill>
          </a:endParaRPr>
        </a:p>
        <a:p>
          <a:pPr lvl="0" algn="ctr" defTabSz="1066800">
            <a:lnSpc>
              <a:spcPct val="90000"/>
            </a:lnSpc>
            <a:spcBef>
              <a:spcPct val="0"/>
            </a:spcBef>
            <a:spcAft>
              <a:spcPct val="35000"/>
            </a:spcAft>
          </a:pPr>
          <a:r>
            <a:rPr lang="en-GB" sz="2400" kern="1200" dirty="0">
              <a:solidFill>
                <a:schemeClr val="tx1">
                  <a:lumMod val="65000"/>
                  <a:lumOff val="35000"/>
                </a:schemeClr>
              </a:solidFill>
            </a:rPr>
            <a:t>Prejudice/</a:t>
          </a:r>
          <a:br>
            <a:rPr lang="en-GB" sz="2400" kern="1200" dirty="0">
              <a:solidFill>
                <a:schemeClr val="tx1">
                  <a:lumMod val="65000"/>
                  <a:lumOff val="35000"/>
                </a:schemeClr>
              </a:solidFill>
            </a:rPr>
          </a:br>
          <a:r>
            <a:rPr lang="en-GB" sz="2400" kern="1200" dirty="0">
              <a:solidFill>
                <a:schemeClr val="tx1">
                  <a:lumMod val="65000"/>
                  <a:lumOff val="35000"/>
                </a:schemeClr>
              </a:solidFill>
            </a:rPr>
            <a:t>Discrimination</a:t>
          </a:r>
          <a:endParaRPr lang="en-US" sz="2400" kern="1200" dirty="0">
            <a:solidFill>
              <a:schemeClr val="tx1">
                <a:lumMod val="65000"/>
                <a:lumOff val="35000"/>
              </a:schemeClr>
            </a:solidFill>
          </a:endParaRPr>
        </a:p>
      </dsp:txBody>
      <dsp:txXfrm>
        <a:off x="4589987" y="2549366"/>
        <a:ext cx="2440525" cy="1965980"/>
      </dsp:txXfrm>
    </dsp:sp>
    <dsp:sp modelId="{0C8E07D4-2329-4669-BD8B-62DA12B8678B}">
      <dsp:nvSpPr>
        <dsp:cNvPr id="0" name=""/>
        <dsp:cNvSpPr/>
      </dsp:nvSpPr>
      <dsp:spPr>
        <a:xfrm>
          <a:off x="8006098" y="517028"/>
          <a:ext cx="682910" cy="68291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DA7D22-7B3F-4E35-A443-DA2D4E8C61A6}">
      <dsp:nvSpPr>
        <dsp:cNvPr id="0" name=""/>
        <dsp:cNvSpPr/>
      </dsp:nvSpPr>
      <dsp:spPr>
        <a:xfrm>
          <a:off x="7398464" y="1371866"/>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tx1">
                  <a:lumMod val="65000"/>
                  <a:lumOff val="35000"/>
                </a:schemeClr>
              </a:solidFill>
            </a:rPr>
            <a:t>4. Confidence Building</a:t>
          </a:r>
          <a:endParaRPr lang="en-US" sz="2600" kern="1200" dirty="0">
            <a:solidFill>
              <a:schemeClr val="tx1">
                <a:lumMod val="65000"/>
                <a:lumOff val="35000"/>
              </a:schemeClr>
            </a:solidFill>
          </a:endParaRPr>
        </a:p>
      </dsp:txBody>
      <dsp:txXfrm>
        <a:off x="7398464" y="1371866"/>
        <a:ext cx="1951171" cy="1097534"/>
      </dsp:txXfrm>
    </dsp:sp>
    <dsp:sp modelId="{D1EB2FCA-E47A-42FC-ACAD-2F0BA20A717C}">
      <dsp:nvSpPr>
        <dsp:cNvPr id="0" name=""/>
        <dsp:cNvSpPr/>
      </dsp:nvSpPr>
      <dsp:spPr>
        <a:xfrm>
          <a:off x="7371967" y="2549366"/>
          <a:ext cx="1951171" cy="196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tx1">
                  <a:lumMod val="65000"/>
                  <a:lumOff val="35000"/>
                </a:schemeClr>
              </a:solidFill>
            </a:rPr>
            <a:t>Values</a:t>
          </a:r>
          <a:endParaRPr lang="en-US" sz="2400" kern="1200" dirty="0">
            <a:solidFill>
              <a:schemeClr val="tx1">
                <a:lumMod val="65000"/>
                <a:lumOff val="35000"/>
              </a:schemeClr>
            </a:solidFill>
          </a:endParaRPr>
        </a:p>
        <a:p>
          <a:pPr lvl="0" algn="ctr" defTabSz="1066800">
            <a:lnSpc>
              <a:spcPct val="90000"/>
            </a:lnSpc>
            <a:spcBef>
              <a:spcPct val="0"/>
            </a:spcBef>
            <a:spcAft>
              <a:spcPct val="35000"/>
            </a:spcAft>
          </a:pPr>
          <a:r>
            <a:rPr lang="en-GB" sz="2400" kern="1200" dirty="0">
              <a:solidFill>
                <a:schemeClr val="tx1">
                  <a:lumMod val="65000"/>
                  <a:lumOff val="35000"/>
                </a:schemeClr>
              </a:solidFill>
            </a:rPr>
            <a:t>Attitude</a:t>
          </a:r>
        </a:p>
        <a:p>
          <a:pPr lvl="0" algn="ctr" defTabSz="1066800">
            <a:lnSpc>
              <a:spcPct val="90000"/>
            </a:lnSpc>
            <a:spcBef>
              <a:spcPct val="0"/>
            </a:spcBef>
            <a:spcAft>
              <a:spcPct val="35000"/>
            </a:spcAft>
          </a:pPr>
          <a:r>
            <a:rPr lang="en-GB" sz="2400" kern="1200" dirty="0">
              <a:solidFill>
                <a:schemeClr val="tx1">
                  <a:lumMod val="65000"/>
                  <a:lumOff val="35000"/>
                </a:schemeClr>
              </a:solidFill>
            </a:rPr>
            <a:t>Behaviour</a:t>
          </a:r>
          <a:endParaRPr lang="en-US" sz="2400" kern="1200" dirty="0">
            <a:solidFill>
              <a:schemeClr val="tx1">
                <a:lumMod val="65000"/>
                <a:lumOff val="35000"/>
              </a:schemeClr>
            </a:solidFill>
          </a:endParaRPr>
        </a:p>
      </dsp:txBody>
      <dsp:txXfrm>
        <a:off x="7371967" y="2549366"/>
        <a:ext cx="1951171" cy="1965980"/>
      </dsp:txXfrm>
    </dsp:sp>
    <dsp:sp modelId="{1C663FEA-E632-456A-913F-0222C6685563}">
      <dsp:nvSpPr>
        <dsp:cNvPr id="0" name=""/>
        <dsp:cNvSpPr/>
      </dsp:nvSpPr>
      <dsp:spPr>
        <a:xfrm>
          <a:off x="10298725" y="517028"/>
          <a:ext cx="682910" cy="68291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841ACF-48BD-4F70-B4B7-384EAF3DAB93}">
      <dsp:nvSpPr>
        <dsp:cNvPr id="0" name=""/>
        <dsp:cNvSpPr/>
      </dsp:nvSpPr>
      <dsp:spPr>
        <a:xfrm>
          <a:off x="9664594" y="1371866"/>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tx1">
                  <a:lumMod val="65000"/>
                  <a:lumOff val="35000"/>
                </a:schemeClr>
              </a:solidFill>
            </a:rPr>
            <a:t>5. “What’s Next?” </a:t>
          </a:r>
          <a:endParaRPr lang="en-US" sz="2600" kern="1200" dirty="0">
            <a:solidFill>
              <a:schemeClr val="tx1">
                <a:lumMod val="65000"/>
                <a:lumOff val="35000"/>
              </a:schemeClr>
            </a:solidFill>
          </a:endParaRPr>
        </a:p>
      </dsp:txBody>
      <dsp:txXfrm>
        <a:off x="9664594" y="1371866"/>
        <a:ext cx="1951171" cy="1097534"/>
      </dsp:txXfrm>
    </dsp:sp>
    <dsp:sp modelId="{413FF5CA-2FB3-455C-8046-09CD705E39A7}">
      <dsp:nvSpPr>
        <dsp:cNvPr id="0" name=""/>
        <dsp:cNvSpPr/>
      </dsp:nvSpPr>
      <dsp:spPr>
        <a:xfrm>
          <a:off x="9664594" y="2549366"/>
          <a:ext cx="1951171" cy="196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tx1">
                  <a:lumMod val="65000"/>
                  <a:lumOff val="35000"/>
                </a:schemeClr>
              </a:solidFill>
            </a:rPr>
            <a:t>Positionality</a:t>
          </a:r>
          <a:endParaRPr lang="en-US" sz="2400" kern="1200" dirty="0">
            <a:solidFill>
              <a:schemeClr val="tx1">
                <a:lumMod val="65000"/>
                <a:lumOff val="35000"/>
              </a:schemeClr>
            </a:solidFill>
          </a:endParaRPr>
        </a:p>
        <a:p>
          <a:pPr lvl="0" algn="ctr" defTabSz="1066800">
            <a:lnSpc>
              <a:spcPct val="90000"/>
            </a:lnSpc>
            <a:spcBef>
              <a:spcPct val="0"/>
            </a:spcBef>
            <a:spcAft>
              <a:spcPct val="35000"/>
            </a:spcAft>
          </a:pPr>
          <a:r>
            <a:rPr lang="en-GB" sz="2400" kern="1200" dirty="0">
              <a:solidFill>
                <a:schemeClr val="tx1">
                  <a:lumMod val="65000"/>
                  <a:lumOff val="35000"/>
                </a:schemeClr>
              </a:solidFill>
            </a:rPr>
            <a:t>Future</a:t>
          </a:r>
          <a:endParaRPr lang="en-US" sz="2400" kern="1200" dirty="0">
            <a:solidFill>
              <a:schemeClr val="tx1">
                <a:lumMod val="65000"/>
                <a:lumOff val="35000"/>
              </a:schemeClr>
            </a:solidFill>
          </a:endParaRPr>
        </a:p>
        <a:p>
          <a:pPr lvl="0" algn="ctr" defTabSz="1066800">
            <a:lnSpc>
              <a:spcPct val="90000"/>
            </a:lnSpc>
            <a:spcBef>
              <a:spcPct val="0"/>
            </a:spcBef>
            <a:spcAft>
              <a:spcPct val="35000"/>
            </a:spcAft>
          </a:pPr>
          <a:r>
            <a:rPr lang="en-GB" sz="2400" kern="1200" dirty="0">
              <a:solidFill>
                <a:schemeClr val="tx1">
                  <a:lumMod val="65000"/>
                  <a:lumOff val="35000"/>
                </a:schemeClr>
              </a:solidFill>
            </a:rPr>
            <a:t>Feedback/</a:t>
          </a:r>
          <a:br>
            <a:rPr lang="en-GB" sz="2400" kern="1200" dirty="0">
              <a:solidFill>
                <a:schemeClr val="tx1">
                  <a:lumMod val="65000"/>
                  <a:lumOff val="35000"/>
                </a:schemeClr>
              </a:solidFill>
            </a:rPr>
          </a:br>
          <a:r>
            <a:rPr lang="en-GB" sz="2400" kern="1200" dirty="0">
              <a:solidFill>
                <a:schemeClr val="tx1">
                  <a:lumMod val="65000"/>
                  <a:lumOff val="35000"/>
                </a:schemeClr>
              </a:solidFill>
            </a:rPr>
            <a:t>Evaluation</a:t>
          </a:r>
          <a:endParaRPr lang="en-US" sz="2400" kern="1200" dirty="0">
            <a:solidFill>
              <a:schemeClr val="tx1">
                <a:lumMod val="65000"/>
                <a:lumOff val="35000"/>
              </a:schemeClr>
            </a:solidFill>
          </a:endParaRPr>
        </a:p>
      </dsp:txBody>
      <dsp:txXfrm>
        <a:off x="9664594" y="2549366"/>
        <a:ext cx="1951171" cy="19659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491C7-2FA8-4185-8124-11712E376070}">
      <dsp:nvSpPr>
        <dsp:cNvPr id="0" name=""/>
        <dsp:cNvSpPr/>
      </dsp:nvSpPr>
      <dsp:spPr>
        <a:xfrm>
          <a:off x="638864" y="515853"/>
          <a:ext cx="682910" cy="6829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D107DB-4273-4B2E-8B84-5B0106FAB812}">
      <dsp:nvSpPr>
        <dsp:cNvPr id="0" name=""/>
        <dsp:cNvSpPr/>
      </dsp:nvSpPr>
      <dsp:spPr>
        <a:xfrm>
          <a:off x="4733"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75000"/>
                </a:schemeClr>
              </a:solidFill>
            </a:rPr>
            <a:t>1. Democracy</a:t>
          </a:r>
          <a:endParaRPr lang="en-US" sz="2600" kern="1200" dirty="0">
            <a:solidFill>
              <a:schemeClr val="bg2">
                <a:lumMod val="75000"/>
              </a:schemeClr>
            </a:solidFill>
          </a:endParaRPr>
        </a:p>
      </dsp:txBody>
      <dsp:txXfrm>
        <a:off x="4733" y="1370792"/>
        <a:ext cx="1951171" cy="1097534"/>
      </dsp:txXfrm>
    </dsp:sp>
    <dsp:sp modelId="{ED75EF3A-B071-44C1-8B69-BCC8CC5CF2F8}">
      <dsp:nvSpPr>
        <dsp:cNvPr id="0" name=""/>
        <dsp:cNvSpPr/>
      </dsp:nvSpPr>
      <dsp:spPr>
        <a:xfrm>
          <a:off x="4733"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75000"/>
                </a:schemeClr>
              </a:solidFill>
            </a:rPr>
            <a:t>Representation</a:t>
          </a:r>
          <a:endParaRPr lang="en-US" sz="2400" kern="1200" dirty="0">
            <a:solidFill>
              <a:schemeClr val="bg2">
                <a:lumMod val="75000"/>
              </a:schemeClr>
            </a:solidFill>
          </a:endParaRPr>
        </a:p>
        <a:p>
          <a:pPr lvl="0" algn="ctr" defTabSz="1066800">
            <a:lnSpc>
              <a:spcPct val="90000"/>
            </a:lnSpc>
            <a:spcBef>
              <a:spcPct val="0"/>
            </a:spcBef>
            <a:spcAft>
              <a:spcPct val="35000"/>
            </a:spcAft>
          </a:pPr>
          <a:r>
            <a:rPr lang="en-GB" sz="2400" kern="1200" dirty="0">
              <a:solidFill>
                <a:schemeClr val="bg2">
                  <a:lumMod val="75000"/>
                </a:schemeClr>
              </a:solidFill>
            </a:rPr>
            <a:t>Civil Societies</a:t>
          </a:r>
          <a:endParaRPr lang="en-US" sz="2400" kern="1200" dirty="0">
            <a:solidFill>
              <a:schemeClr val="bg2">
                <a:lumMod val="75000"/>
              </a:schemeClr>
            </a:solidFill>
          </a:endParaRPr>
        </a:p>
        <a:p>
          <a:pPr lvl="0" algn="ctr" defTabSz="1066800">
            <a:lnSpc>
              <a:spcPct val="90000"/>
            </a:lnSpc>
            <a:spcBef>
              <a:spcPct val="0"/>
            </a:spcBef>
            <a:spcAft>
              <a:spcPct val="35000"/>
            </a:spcAft>
          </a:pPr>
          <a:r>
            <a:rPr lang="en-GB" sz="2400" kern="1200" dirty="0">
              <a:solidFill>
                <a:schemeClr val="bg2">
                  <a:lumMod val="75000"/>
                </a:schemeClr>
              </a:solidFill>
            </a:rPr>
            <a:t>Rights &amp; Freedoms</a:t>
          </a:r>
          <a:endParaRPr lang="en-US" sz="2400" kern="1200" dirty="0">
            <a:solidFill>
              <a:schemeClr val="bg2">
                <a:lumMod val="75000"/>
              </a:schemeClr>
            </a:solidFill>
          </a:endParaRPr>
        </a:p>
      </dsp:txBody>
      <dsp:txXfrm>
        <a:off x="4733" y="2548339"/>
        <a:ext cx="1951171" cy="1968182"/>
      </dsp:txXfrm>
    </dsp:sp>
    <dsp:sp modelId="{75DDB431-801E-4EDB-A0A4-7796D4D99981}">
      <dsp:nvSpPr>
        <dsp:cNvPr id="0" name=""/>
        <dsp:cNvSpPr/>
      </dsp:nvSpPr>
      <dsp:spPr>
        <a:xfrm>
          <a:off x="2931491" y="515853"/>
          <a:ext cx="682910" cy="68291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86A4B5-9077-4B13-9909-211010AB0B2D}">
      <dsp:nvSpPr>
        <dsp:cNvPr id="0" name=""/>
        <dsp:cNvSpPr/>
      </dsp:nvSpPr>
      <dsp:spPr>
        <a:xfrm>
          <a:off x="2297360"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75000"/>
                </a:schemeClr>
              </a:solidFill>
            </a:rPr>
            <a:t>2. Human Rights &amp; Conflict</a:t>
          </a:r>
          <a:endParaRPr lang="en-US" sz="2600" kern="1200" dirty="0">
            <a:solidFill>
              <a:schemeClr val="bg2">
                <a:lumMod val="75000"/>
              </a:schemeClr>
            </a:solidFill>
          </a:endParaRPr>
        </a:p>
      </dsp:txBody>
      <dsp:txXfrm>
        <a:off x="2297360" y="1370792"/>
        <a:ext cx="1951171" cy="1097534"/>
      </dsp:txXfrm>
    </dsp:sp>
    <dsp:sp modelId="{7E4B4549-5E63-4261-BF17-5C54DD8BC5F9}">
      <dsp:nvSpPr>
        <dsp:cNvPr id="0" name=""/>
        <dsp:cNvSpPr/>
      </dsp:nvSpPr>
      <dsp:spPr>
        <a:xfrm>
          <a:off x="2297360"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75000"/>
                </a:schemeClr>
              </a:solidFill>
            </a:rPr>
            <a:t>Rights &amp; Freedoms</a:t>
          </a:r>
          <a:endParaRPr lang="en-US" sz="2400" kern="1200" dirty="0">
            <a:solidFill>
              <a:schemeClr val="bg2">
                <a:lumMod val="75000"/>
              </a:schemeClr>
            </a:solidFill>
          </a:endParaRPr>
        </a:p>
        <a:p>
          <a:pPr lvl="0" algn="ctr" defTabSz="1066800">
            <a:lnSpc>
              <a:spcPct val="90000"/>
            </a:lnSpc>
            <a:spcBef>
              <a:spcPct val="0"/>
            </a:spcBef>
            <a:spcAft>
              <a:spcPct val="35000"/>
            </a:spcAft>
          </a:pPr>
          <a:r>
            <a:rPr lang="en-GB" sz="2400" kern="1200" dirty="0">
              <a:solidFill>
                <a:schemeClr val="bg2">
                  <a:lumMod val="75000"/>
                </a:schemeClr>
              </a:solidFill>
            </a:rPr>
            <a:t>Positions vs. Interests</a:t>
          </a:r>
          <a:endParaRPr lang="en-US" sz="2400" kern="1200" dirty="0">
            <a:solidFill>
              <a:schemeClr val="bg2">
                <a:lumMod val="75000"/>
              </a:schemeClr>
            </a:solidFill>
          </a:endParaRPr>
        </a:p>
        <a:p>
          <a:pPr lvl="0" algn="ctr" defTabSz="1066800">
            <a:lnSpc>
              <a:spcPct val="90000"/>
            </a:lnSpc>
            <a:spcBef>
              <a:spcPct val="0"/>
            </a:spcBef>
            <a:spcAft>
              <a:spcPct val="35000"/>
            </a:spcAft>
          </a:pPr>
          <a:r>
            <a:rPr lang="en-GB" sz="2400" kern="1200" dirty="0">
              <a:solidFill>
                <a:schemeClr val="bg2">
                  <a:lumMod val="75000"/>
                </a:schemeClr>
              </a:solidFill>
            </a:rPr>
            <a:t>Conflict Styles</a:t>
          </a:r>
          <a:endParaRPr lang="en-US" sz="2400" kern="1200" dirty="0">
            <a:solidFill>
              <a:schemeClr val="bg2">
                <a:lumMod val="75000"/>
              </a:schemeClr>
            </a:solidFill>
          </a:endParaRPr>
        </a:p>
      </dsp:txBody>
      <dsp:txXfrm>
        <a:off x="2297360" y="2548339"/>
        <a:ext cx="1951171" cy="1968182"/>
      </dsp:txXfrm>
    </dsp:sp>
    <dsp:sp modelId="{D98C81A3-B3CE-43B3-BA0F-87F433725C17}">
      <dsp:nvSpPr>
        <dsp:cNvPr id="0" name=""/>
        <dsp:cNvSpPr/>
      </dsp:nvSpPr>
      <dsp:spPr>
        <a:xfrm>
          <a:off x="5468794" y="515853"/>
          <a:ext cx="682910" cy="68291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EC86A5-83EB-4474-BDB4-FD6CE32979A3}">
      <dsp:nvSpPr>
        <dsp:cNvPr id="0" name=""/>
        <dsp:cNvSpPr/>
      </dsp:nvSpPr>
      <dsp:spPr>
        <a:xfrm>
          <a:off x="4834664"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t>3. Identity &amp; Leadership</a:t>
          </a:r>
          <a:endParaRPr lang="en-US" sz="2600" kern="1200" dirty="0"/>
        </a:p>
      </dsp:txBody>
      <dsp:txXfrm>
        <a:off x="4834664" y="1370792"/>
        <a:ext cx="1951171" cy="1097534"/>
      </dsp:txXfrm>
    </dsp:sp>
    <dsp:sp modelId="{BE2A8CFB-B8A7-4BAF-89DF-39D28BB1681A}">
      <dsp:nvSpPr>
        <dsp:cNvPr id="0" name=""/>
        <dsp:cNvSpPr/>
      </dsp:nvSpPr>
      <dsp:spPr>
        <a:xfrm>
          <a:off x="4589987" y="2548339"/>
          <a:ext cx="2440525"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t>Culture</a:t>
          </a:r>
          <a:endParaRPr lang="en-US" sz="2400" kern="1200" dirty="0"/>
        </a:p>
        <a:p>
          <a:pPr lvl="0" algn="ctr" defTabSz="1066800">
            <a:lnSpc>
              <a:spcPct val="90000"/>
            </a:lnSpc>
            <a:spcBef>
              <a:spcPct val="0"/>
            </a:spcBef>
            <a:spcAft>
              <a:spcPct val="35000"/>
            </a:spcAft>
          </a:pPr>
          <a:r>
            <a:rPr lang="en-GB" sz="2400" kern="1200" dirty="0"/>
            <a:t>Gender Roles/</a:t>
          </a:r>
          <a:br>
            <a:rPr lang="en-GB" sz="2400" kern="1200" dirty="0"/>
          </a:br>
          <a:r>
            <a:rPr lang="en-GB" sz="2400" kern="1200" dirty="0"/>
            <a:t>Awareness</a:t>
          </a:r>
          <a:endParaRPr lang="en-US" sz="2400" kern="1200" dirty="0"/>
        </a:p>
        <a:p>
          <a:pPr lvl="0" algn="ctr" defTabSz="1066800">
            <a:lnSpc>
              <a:spcPct val="90000"/>
            </a:lnSpc>
            <a:spcBef>
              <a:spcPct val="0"/>
            </a:spcBef>
            <a:spcAft>
              <a:spcPct val="35000"/>
            </a:spcAft>
          </a:pPr>
          <a:r>
            <a:rPr lang="en-GB" sz="2400" kern="1200" dirty="0"/>
            <a:t>Prejudice/</a:t>
          </a:r>
          <a:br>
            <a:rPr lang="en-GB" sz="2400" kern="1200" dirty="0"/>
          </a:br>
          <a:r>
            <a:rPr lang="en-GB" sz="2400" kern="1200" dirty="0"/>
            <a:t>Discrimination</a:t>
          </a:r>
          <a:endParaRPr lang="en-US" sz="2400" kern="1200" dirty="0"/>
        </a:p>
      </dsp:txBody>
      <dsp:txXfrm>
        <a:off x="4589987" y="2548339"/>
        <a:ext cx="2440525" cy="1968182"/>
      </dsp:txXfrm>
    </dsp:sp>
    <dsp:sp modelId="{0C8E07D4-2329-4669-BD8B-62DA12B8678B}">
      <dsp:nvSpPr>
        <dsp:cNvPr id="0" name=""/>
        <dsp:cNvSpPr/>
      </dsp:nvSpPr>
      <dsp:spPr>
        <a:xfrm>
          <a:off x="8006098" y="515853"/>
          <a:ext cx="682910" cy="68291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DA7D22-7B3F-4E35-A443-DA2D4E8C61A6}">
      <dsp:nvSpPr>
        <dsp:cNvPr id="0" name=""/>
        <dsp:cNvSpPr/>
      </dsp:nvSpPr>
      <dsp:spPr>
        <a:xfrm>
          <a:off x="7371967"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75000"/>
                </a:schemeClr>
              </a:solidFill>
            </a:rPr>
            <a:t>4. Confidence Building</a:t>
          </a:r>
          <a:endParaRPr lang="en-US" sz="2600" kern="1200" dirty="0">
            <a:solidFill>
              <a:schemeClr val="bg2">
                <a:lumMod val="75000"/>
              </a:schemeClr>
            </a:solidFill>
          </a:endParaRPr>
        </a:p>
      </dsp:txBody>
      <dsp:txXfrm>
        <a:off x="7371967" y="1370792"/>
        <a:ext cx="1951171" cy="1097534"/>
      </dsp:txXfrm>
    </dsp:sp>
    <dsp:sp modelId="{D1EB2FCA-E47A-42FC-ACAD-2F0BA20A717C}">
      <dsp:nvSpPr>
        <dsp:cNvPr id="0" name=""/>
        <dsp:cNvSpPr/>
      </dsp:nvSpPr>
      <dsp:spPr>
        <a:xfrm>
          <a:off x="7371967"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75000"/>
                </a:schemeClr>
              </a:solidFill>
            </a:rPr>
            <a:t>Values</a:t>
          </a:r>
          <a:endParaRPr lang="en-US" sz="2400" kern="1200" dirty="0">
            <a:solidFill>
              <a:schemeClr val="bg2">
                <a:lumMod val="75000"/>
              </a:schemeClr>
            </a:solidFill>
          </a:endParaRPr>
        </a:p>
        <a:p>
          <a:pPr lvl="0" algn="ctr" defTabSz="1066800">
            <a:lnSpc>
              <a:spcPct val="90000"/>
            </a:lnSpc>
            <a:spcBef>
              <a:spcPct val="0"/>
            </a:spcBef>
            <a:spcAft>
              <a:spcPct val="35000"/>
            </a:spcAft>
          </a:pPr>
          <a:r>
            <a:rPr lang="en-GB" sz="2400" kern="1200" dirty="0">
              <a:solidFill>
                <a:schemeClr val="bg2">
                  <a:lumMod val="75000"/>
                </a:schemeClr>
              </a:solidFill>
            </a:rPr>
            <a:t>Attitude</a:t>
          </a:r>
        </a:p>
        <a:p>
          <a:pPr lvl="0" algn="ctr" defTabSz="1066800">
            <a:lnSpc>
              <a:spcPct val="90000"/>
            </a:lnSpc>
            <a:spcBef>
              <a:spcPct val="0"/>
            </a:spcBef>
            <a:spcAft>
              <a:spcPct val="35000"/>
            </a:spcAft>
          </a:pPr>
          <a:r>
            <a:rPr lang="en-GB" sz="2400" kern="1200" dirty="0">
              <a:solidFill>
                <a:schemeClr val="bg2">
                  <a:lumMod val="75000"/>
                </a:schemeClr>
              </a:solidFill>
            </a:rPr>
            <a:t>Behaviour</a:t>
          </a:r>
          <a:endParaRPr lang="en-US" sz="2400" kern="1200" dirty="0">
            <a:solidFill>
              <a:schemeClr val="bg2">
                <a:lumMod val="75000"/>
              </a:schemeClr>
            </a:solidFill>
          </a:endParaRPr>
        </a:p>
      </dsp:txBody>
      <dsp:txXfrm>
        <a:off x="7371967" y="2548339"/>
        <a:ext cx="1951171" cy="1968182"/>
      </dsp:txXfrm>
    </dsp:sp>
    <dsp:sp modelId="{1C663FEA-E632-456A-913F-0222C6685563}">
      <dsp:nvSpPr>
        <dsp:cNvPr id="0" name=""/>
        <dsp:cNvSpPr/>
      </dsp:nvSpPr>
      <dsp:spPr>
        <a:xfrm>
          <a:off x="10298725" y="515853"/>
          <a:ext cx="682910" cy="68291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841ACF-48BD-4F70-B4B7-384EAF3DAB93}">
      <dsp:nvSpPr>
        <dsp:cNvPr id="0" name=""/>
        <dsp:cNvSpPr/>
      </dsp:nvSpPr>
      <dsp:spPr>
        <a:xfrm>
          <a:off x="9664594"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75000"/>
                </a:schemeClr>
              </a:solidFill>
            </a:rPr>
            <a:t>5. “What’s Next?” </a:t>
          </a:r>
          <a:endParaRPr lang="en-US" sz="2600" kern="1200" dirty="0">
            <a:solidFill>
              <a:schemeClr val="bg2">
                <a:lumMod val="75000"/>
              </a:schemeClr>
            </a:solidFill>
          </a:endParaRPr>
        </a:p>
      </dsp:txBody>
      <dsp:txXfrm>
        <a:off x="9664594" y="1370792"/>
        <a:ext cx="1951171" cy="1097534"/>
      </dsp:txXfrm>
    </dsp:sp>
    <dsp:sp modelId="{413FF5CA-2FB3-455C-8046-09CD705E39A7}">
      <dsp:nvSpPr>
        <dsp:cNvPr id="0" name=""/>
        <dsp:cNvSpPr/>
      </dsp:nvSpPr>
      <dsp:spPr>
        <a:xfrm>
          <a:off x="9664594"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75000"/>
                </a:schemeClr>
              </a:solidFill>
            </a:rPr>
            <a:t>Positionality</a:t>
          </a:r>
          <a:endParaRPr lang="en-US" sz="2400" kern="1200" dirty="0">
            <a:solidFill>
              <a:schemeClr val="bg2">
                <a:lumMod val="75000"/>
              </a:schemeClr>
            </a:solidFill>
          </a:endParaRPr>
        </a:p>
        <a:p>
          <a:pPr lvl="0" algn="ctr" defTabSz="1066800">
            <a:lnSpc>
              <a:spcPct val="90000"/>
            </a:lnSpc>
            <a:spcBef>
              <a:spcPct val="0"/>
            </a:spcBef>
            <a:spcAft>
              <a:spcPct val="35000"/>
            </a:spcAft>
          </a:pPr>
          <a:r>
            <a:rPr lang="en-GB" sz="2400" kern="1200" dirty="0">
              <a:solidFill>
                <a:schemeClr val="bg2">
                  <a:lumMod val="75000"/>
                </a:schemeClr>
              </a:solidFill>
            </a:rPr>
            <a:t>Future</a:t>
          </a:r>
          <a:endParaRPr lang="en-US" sz="2400" kern="1200" dirty="0">
            <a:solidFill>
              <a:schemeClr val="bg2">
                <a:lumMod val="75000"/>
              </a:schemeClr>
            </a:solidFill>
          </a:endParaRPr>
        </a:p>
        <a:p>
          <a:pPr lvl="0" algn="ctr" defTabSz="1066800">
            <a:lnSpc>
              <a:spcPct val="90000"/>
            </a:lnSpc>
            <a:spcBef>
              <a:spcPct val="0"/>
            </a:spcBef>
            <a:spcAft>
              <a:spcPct val="35000"/>
            </a:spcAft>
          </a:pPr>
          <a:r>
            <a:rPr lang="en-GB" sz="2400" kern="1200" dirty="0">
              <a:solidFill>
                <a:schemeClr val="bg2">
                  <a:lumMod val="75000"/>
                </a:schemeClr>
              </a:solidFill>
            </a:rPr>
            <a:t>Feedback/</a:t>
          </a:r>
          <a:br>
            <a:rPr lang="en-GB" sz="2400" kern="1200" dirty="0">
              <a:solidFill>
                <a:schemeClr val="bg2">
                  <a:lumMod val="75000"/>
                </a:schemeClr>
              </a:solidFill>
            </a:rPr>
          </a:br>
          <a:r>
            <a:rPr lang="en-GB" sz="2400" kern="1200" dirty="0">
              <a:solidFill>
                <a:schemeClr val="bg2">
                  <a:lumMod val="75000"/>
                </a:schemeClr>
              </a:solidFill>
            </a:rPr>
            <a:t>Evaluation</a:t>
          </a:r>
          <a:endParaRPr lang="en-US" sz="2400" kern="1200" dirty="0">
            <a:solidFill>
              <a:schemeClr val="bg2">
                <a:lumMod val="75000"/>
              </a:schemeClr>
            </a:solidFill>
          </a:endParaRPr>
        </a:p>
      </dsp:txBody>
      <dsp:txXfrm>
        <a:off x="9664594" y="2548339"/>
        <a:ext cx="1951171" cy="19681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491C7-2FA8-4185-8124-11712E376070}">
      <dsp:nvSpPr>
        <dsp:cNvPr id="0" name=""/>
        <dsp:cNvSpPr/>
      </dsp:nvSpPr>
      <dsp:spPr>
        <a:xfrm>
          <a:off x="638864" y="463447"/>
          <a:ext cx="682910" cy="6829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D107DB-4273-4B2E-8B84-5B0106FAB812}">
      <dsp:nvSpPr>
        <dsp:cNvPr id="0" name=""/>
        <dsp:cNvSpPr/>
      </dsp:nvSpPr>
      <dsp:spPr>
        <a:xfrm>
          <a:off x="4733" y="13228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50000"/>
                </a:schemeClr>
              </a:solidFill>
            </a:rPr>
            <a:t>1. Democracy</a:t>
          </a:r>
          <a:endParaRPr lang="en-US" sz="2600" kern="1200" dirty="0">
            <a:solidFill>
              <a:schemeClr val="bg2">
                <a:lumMod val="50000"/>
              </a:schemeClr>
            </a:solidFill>
          </a:endParaRPr>
        </a:p>
      </dsp:txBody>
      <dsp:txXfrm>
        <a:off x="4733" y="1322892"/>
        <a:ext cx="1951171" cy="1097534"/>
      </dsp:txXfrm>
    </dsp:sp>
    <dsp:sp modelId="{ED75EF3A-B071-44C1-8B69-BCC8CC5CF2F8}">
      <dsp:nvSpPr>
        <dsp:cNvPr id="0" name=""/>
        <dsp:cNvSpPr/>
      </dsp:nvSpPr>
      <dsp:spPr>
        <a:xfrm>
          <a:off x="4733" y="2502536"/>
          <a:ext cx="1951171" cy="2066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50000"/>
                </a:schemeClr>
              </a:solidFill>
            </a:rPr>
            <a:t>Autonomy/</a:t>
          </a:r>
        </a:p>
        <a:p>
          <a:pPr lvl="0" algn="ctr" defTabSz="1066800">
            <a:lnSpc>
              <a:spcPct val="90000"/>
            </a:lnSpc>
            <a:spcBef>
              <a:spcPct val="0"/>
            </a:spcBef>
            <a:spcAft>
              <a:spcPct val="35000"/>
            </a:spcAft>
          </a:pPr>
          <a:r>
            <a:rPr lang="en-GB" sz="2400" kern="1200" dirty="0">
              <a:solidFill>
                <a:schemeClr val="bg2">
                  <a:lumMod val="50000"/>
                </a:schemeClr>
              </a:solidFill>
            </a:rPr>
            <a:t>Representation</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Civil Societies</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Rights &amp; Freedoms</a:t>
          </a:r>
          <a:endParaRPr lang="en-US" sz="2400" kern="1200" dirty="0">
            <a:solidFill>
              <a:schemeClr val="bg2">
                <a:lumMod val="50000"/>
              </a:schemeClr>
            </a:solidFill>
          </a:endParaRPr>
        </a:p>
      </dsp:txBody>
      <dsp:txXfrm>
        <a:off x="4733" y="2502536"/>
        <a:ext cx="1951171" cy="2066392"/>
      </dsp:txXfrm>
    </dsp:sp>
    <dsp:sp modelId="{75DDB431-801E-4EDB-A0A4-7796D4D99981}">
      <dsp:nvSpPr>
        <dsp:cNvPr id="0" name=""/>
        <dsp:cNvSpPr/>
      </dsp:nvSpPr>
      <dsp:spPr>
        <a:xfrm>
          <a:off x="2931491" y="463447"/>
          <a:ext cx="682910" cy="68291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86A4B5-9077-4B13-9909-211010AB0B2D}">
      <dsp:nvSpPr>
        <dsp:cNvPr id="0" name=""/>
        <dsp:cNvSpPr/>
      </dsp:nvSpPr>
      <dsp:spPr>
        <a:xfrm>
          <a:off x="2297360" y="13228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50000"/>
                </a:schemeClr>
              </a:solidFill>
            </a:rPr>
            <a:t>2. Human Rights &amp; Conflict</a:t>
          </a:r>
          <a:endParaRPr lang="en-US" sz="2600" kern="1200" dirty="0">
            <a:solidFill>
              <a:schemeClr val="bg2">
                <a:lumMod val="50000"/>
              </a:schemeClr>
            </a:solidFill>
          </a:endParaRPr>
        </a:p>
      </dsp:txBody>
      <dsp:txXfrm>
        <a:off x="2297360" y="1322892"/>
        <a:ext cx="1951171" cy="1097534"/>
      </dsp:txXfrm>
    </dsp:sp>
    <dsp:sp modelId="{7E4B4549-5E63-4261-BF17-5C54DD8BC5F9}">
      <dsp:nvSpPr>
        <dsp:cNvPr id="0" name=""/>
        <dsp:cNvSpPr/>
      </dsp:nvSpPr>
      <dsp:spPr>
        <a:xfrm>
          <a:off x="2297360" y="2502536"/>
          <a:ext cx="1951171" cy="2066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50000"/>
                </a:schemeClr>
              </a:solidFill>
            </a:rPr>
            <a:t>Rights &amp; Freedoms</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Positions vs. Interests</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Conflict Styles</a:t>
          </a:r>
          <a:endParaRPr lang="en-US" sz="2400" kern="1200" dirty="0">
            <a:solidFill>
              <a:schemeClr val="bg2">
                <a:lumMod val="50000"/>
              </a:schemeClr>
            </a:solidFill>
          </a:endParaRPr>
        </a:p>
      </dsp:txBody>
      <dsp:txXfrm>
        <a:off x="2297360" y="2502536"/>
        <a:ext cx="1951171" cy="2066392"/>
      </dsp:txXfrm>
    </dsp:sp>
    <dsp:sp modelId="{D98C81A3-B3CE-43B3-BA0F-87F433725C17}">
      <dsp:nvSpPr>
        <dsp:cNvPr id="0" name=""/>
        <dsp:cNvSpPr/>
      </dsp:nvSpPr>
      <dsp:spPr>
        <a:xfrm>
          <a:off x="5468794" y="463447"/>
          <a:ext cx="682910" cy="68291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EC86A5-83EB-4474-BDB4-FD6CE32979A3}">
      <dsp:nvSpPr>
        <dsp:cNvPr id="0" name=""/>
        <dsp:cNvSpPr/>
      </dsp:nvSpPr>
      <dsp:spPr>
        <a:xfrm>
          <a:off x="4834664" y="13228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50000"/>
                </a:schemeClr>
              </a:solidFill>
            </a:rPr>
            <a:t>3. Identity &amp; Leadership</a:t>
          </a:r>
          <a:endParaRPr lang="en-US" sz="2600" kern="1200" dirty="0">
            <a:solidFill>
              <a:schemeClr val="bg2">
                <a:lumMod val="50000"/>
              </a:schemeClr>
            </a:solidFill>
          </a:endParaRPr>
        </a:p>
      </dsp:txBody>
      <dsp:txXfrm>
        <a:off x="4834664" y="1322892"/>
        <a:ext cx="1951171" cy="1097534"/>
      </dsp:txXfrm>
    </dsp:sp>
    <dsp:sp modelId="{BE2A8CFB-B8A7-4BAF-89DF-39D28BB1681A}">
      <dsp:nvSpPr>
        <dsp:cNvPr id="0" name=""/>
        <dsp:cNvSpPr/>
      </dsp:nvSpPr>
      <dsp:spPr>
        <a:xfrm>
          <a:off x="4589987" y="2502536"/>
          <a:ext cx="2440525" cy="2066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50000"/>
                </a:schemeClr>
              </a:solidFill>
            </a:rPr>
            <a:t>Culture</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Gender Roles/</a:t>
          </a:r>
          <a:br>
            <a:rPr lang="en-GB" sz="2400" kern="1200" dirty="0">
              <a:solidFill>
                <a:schemeClr val="bg2">
                  <a:lumMod val="50000"/>
                </a:schemeClr>
              </a:solidFill>
            </a:rPr>
          </a:br>
          <a:r>
            <a:rPr lang="en-GB" sz="2400" kern="1200" dirty="0">
              <a:solidFill>
                <a:schemeClr val="bg2">
                  <a:lumMod val="50000"/>
                </a:schemeClr>
              </a:solidFill>
            </a:rPr>
            <a:t>Awareness</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Prejudice/</a:t>
          </a:r>
          <a:br>
            <a:rPr lang="en-GB" sz="2400" kern="1200" dirty="0">
              <a:solidFill>
                <a:schemeClr val="bg2">
                  <a:lumMod val="50000"/>
                </a:schemeClr>
              </a:solidFill>
            </a:rPr>
          </a:br>
          <a:r>
            <a:rPr lang="en-GB" sz="2400" kern="1200" dirty="0">
              <a:solidFill>
                <a:schemeClr val="bg2">
                  <a:lumMod val="50000"/>
                </a:schemeClr>
              </a:solidFill>
            </a:rPr>
            <a:t>Discrimination</a:t>
          </a:r>
          <a:endParaRPr lang="en-US" sz="2400" kern="1200" dirty="0">
            <a:solidFill>
              <a:schemeClr val="bg2">
                <a:lumMod val="50000"/>
              </a:schemeClr>
            </a:solidFill>
          </a:endParaRPr>
        </a:p>
      </dsp:txBody>
      <dsp:txXfrm>
        <a:off x="4589987" y="2502536"/>
        <a:ext cx="2440525" cy="2066392"/>
      </dsp:txXfrm>
    </dsp:sp>
    <dsp:sp modelId="{0C8E07D4-2329-4669-BD8B-62DA12B8678B}">
      <dsp:nvSpPr>
        <dsp:cNvPr id="0" name=""/>
        <dsp:cNvSpPr/>
      </dsp:nvSpPr>
      <dsp:spPr>
        <a:xfrm>
          <a:off x="8006098" y="463447"/>
          <a:ext cx="682910" cy="68291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DA7D22-7B3F-4E35-A443-DA2D4E8C61A6}">
      <dsp:nvSpPr>
        <dsp:cNvPr id="0" name=""/>
        <dsp:cNvSpPr/>
      </dsp:nvSpPr>
      <dsp:spPr>
        <a:xfrm>
          <a:off x="7371967" y="13228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t>4. Confidence Building</a:t>
          </a:r>
          <a:endParaRPr lang="en-US" sz="2600" kern="1200" dirty="0"/>
        </a:p>
      </dsp:txBody>
      <dsp:txXfrm>
        <a:off x="7371967" y="1322892"/>
        <a:ext cx="1951171" cy="1097534"/>
      </dsp:txXfrm>
    </dsp:sp>
    <dsp:sp modelId="{D1EB2FCA-E47A-42FC-ACAD-2F0BA20A717C}">
      <dsp:nvSpPr>
        <dsp:cNvPr id="0" name=""/>
        <dsp:cNvSpPr/>
      </dsp:nvSpPr>
      <dsp:spPr>
        <a:xfrm>
          <a:off x="7371967" y="2502536"/>
          <a:ext cx="1951171" cy="2066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t>Values</a:t>
          </a:r>
          <a:endParaRPr lang="en-US" sz="2400" kern="1200" dirty="0"/>
        </a:p>
        <a:p>
          <a:pPr lvl="0" algn="ctr" defTabSz="1066800">
            <a:lnSpc>
              <a:spcPct val="90000"/>
            </a:lnSpc>
            <a:spcBef>
              <a:spcPct val="0"/>
            </a:spcBef>
            <a:spcAft>
              <a:spcPct val="35000"/>
            </a:spcAft>
          </a:pPr>
          <a:r>
            <a:rPr lang="en-GB" sz="2400" kern="1200" dirty="0"/>
            <a:t>Attitude</a:t>
          </a:r>
        </a:p>
        <a:p>
          <a:pPr lvl="0" algn="ctr" defTabSz="1066800">
            <a:lnSpc>
              <a:spcPct val="90000"/>
            </a:lnSpc>
            <a:spcBef>
              <a:spcPct val="0"/>
            </a:spcBef>
            <a:spcAft>
              <a:spcPct val="35000"/>
            </a:spcAft>
          </a:pPr>
          <a:r>
            <a:rPr lang="en-GB" sz="2400" kern="1200" dirty="0"/>
            <a:t>Behaviour</a:t>
          </a:r>
          <a:endParaRPr lang="en-US" sz="2400" kern="1200" dirty="0"/>
        </a:p>
      </dsp:txBody>
      <dsp:txXfrm>
        <a:off x="7371967" y="2502536"/>
        <a:ext cx="1951171" cy="2066392"/>
      </dsp:txXfrm>
    </dsp:sp>
    <dsp:sp modelId="{1C663FEA-E632-456A-913F-0222C6685563}">
      <dsp:nvSpPr>
        <dsp:cNvPr id="0" name=""/>
        <dsp:cNvSpPr/>
      </dsp:nvSpPr>
      <dsp:spPr>
        <a:xfrm>
          <a:off x="10298725" y="463447"/>
          <a:ext cx="682910" cy="68291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841ACF-48BD-4F70-B4B7-384EAF3DAB93}">
      <dsp:nvSpPr>
        <dsp:cNvPr id="0" name=""/>
        <dsp:cNvSpPr/>
      </dsp:nvSpPr>
      <dsp:spPr>
        <a:xfrm>
          <a:off x="9664594" y="13228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50000"/>
                </a:schemeClr>
              </a:solidFill>
            </a:rPr>
            <a:t>5. “What’s Next?” </a:t>
          </a:r>
          <a:endParaRPr lang="en-US" sz="2600" kern="1200" dirty="0">
            <a:solidFill>
              <a:schemeClr val="bg2">
                <a:lumMod val="50000"/>
              </a:schemeClr>
            </a:solidFill>
          </a:endParaRPr>
        </a:p>
      </dsp:txBody>
      <dsp:txXfrm>
        <a:off x="9664594" y="1322892"/>
        <a:ext cx="1951171" cy="1097534"/>
      </dsp:txXfrm>
    </dsp:sp>
    <dsp:sp modelId="{413FF5CA-2FB3-455C-8046-09CD705E39A7}">
      <dsp:nvSpPr>
        <dsp:cNvPr id="0" name=""/>
        <dsp:cNvSpPr/>
      </dsp:nvSpPr>
      <dsp:spPr>
        <a:xfrm>
          <a:off x="9664594" y="2502536"/>
          <a:ext cx="1951171" cy="2066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50000"/>
                </a:schemeClr>
              </a:solidFill>
            </a:rPr>
            <a:t>Positionality</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Future</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Feedback/</a:t>
          </a:r>
          <a:br>
            <a:rPr lang="en-GB" sz="2400" kern="1200" dirty="0">
              <a:solidFill>
                <a:schemeClr val="bg2">
                  <a:lumMod val="50000"/>
                </a:schemeClr>
              </a:solidFill>
            </a:rPr>
          </a:br>
          <a:r>
            <a:rPr lang="en-GB" sz="2400" kern="1200" dirty="0">
              <a:solidFill>
                <a:schemeClr val="bg2">
                  <a:lumMod val="50000"/>
                </a:schemeClr>
              </a:solidFill>
            </a:rPr>
            <a:t>Evaluation</a:t>
          </a:r>
          <a:endParaRPr lang="en-US" sz="2400" kern="1200" dirty="0">
            <a:solidFill>
              <a:schemeClr val="bg2">
                <a:lumMod val="50000"/>
              </a:schemeClr>
            </a:solidFill>
          </a:endParaRPr>
        </a:p>
      </dsp:txBody>
      <dsp:txXfrm>
        <a:off x="9664594" y="2502536"/>
        <a:ext cx="1951171" cy="20663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491C7-2FA8-4185-8124-11712E376070}">
      <dsp:nvSpPr>
        <dsp:cNvPr id="0" name=""/>
        <dsp:cNvSpPr/>
      </dsp:nvSpPr>
      <dsp:spPr>
        <a:xfrm>
          <a:off x="638864" y="515853"/>
          <a:ext cx="682910" cy="6829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D107DB-4273-4B2E-8B84-5B0106FAB812}">
      <dsp:nvSpPr>
        <dsp:cNvPr id="0" name=""/>
        <dsp:cNvSpPr/>
      </dsp:nvSpPr>
      <dsp:spPr>
        <a:xfrm>
          <a:off x="4733"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50000"/>
                </a:schemeClr>
              </a:solidFill>
            </a:rPr>
            <a:t>1. Democracy</a:t>
          </a:r>
          <a:endParaRPr lang="en-US" sz="2600" kern="1200" dirty="0">
            <a:solidFill>
              <a:schemeClr val="bg2">
                <a:lumMod val="50000"/>
              </a:schemeClr>
            </a:solidFill>
          </a:endParaRPr>
        </a:p>
      </dsp:txBody>
      <dsp:txXfrm>
        <a:off x="4733" y="1370792"/>
        <a:ext cx="1951171" cy="1097534"/>
      </dsp:txXfrm>
    </dsp:sp>
    <dsp:sp modelId="{ED75EF3A-B071-44C1-8B69-BCC8CC5CF2F8}">
      <dsp:nvSpPr>
        <dsp:cNvPr id="0" name=""/>
        <dsp:cNvSpPr/>
      </dsp:nvSpPr>
      <dsp:spPr>
        <a:xfrm>
          <a:off x="4733"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50000"/>
                </a:schemeClr>
              </a:solidFill>
            </a:rPr>
            <a:t>Representation</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Civil Societies</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Rights &amp; Freedoms</a:t>
          </a:r>
          <a:endParaRPr lang="en-US" sz="2400" kern="1200" dirty="0">
            <a:solidFill>
              <a:schemeClr val="bg2">
                <a:lumMod val="50000"/>
              </a:schemeClr>
            </a:solidFill>
          </a:endParaRPr>
        </a:p>
      </dsp:txBody>
      <dsp:txXfrm>
        <a:off x="4733" y="2548339"/>
        <a:ext cx="1951171" cy="1968182"/>
      </dsp:txXfrm>
    </dsp:sp>
    <dsp:sp modelId="{75DDB431-801E-4EDB-A0A4-7796D4D99981}">
      <dsp:nvSpPr>
        <dsp:cNvPr id="0" name=""/>
        <dsp:cNvSpPr/>
      </dsp:nvSpPr>
      <dsp:spPr>
        <a:xfrm>
          <a:off x="2931491" y="515853"/>
          <a:ext cx="682910" cy="68291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86A4B5-9077-4B13-9909-211010AB0B2D}">
      <dsp:nvSpPr>
        <dsp:cNvPr id="0" name=""/>
        <dsp:cNvSpPr/>
      </dsp:nvSpPr>
      <dsp:spPr>
        <a:xfrm>
          <a:off x="2297360"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50000"/>
                </a:schemeClr>
              </a:solidFill>
            </a:rPr>
            <a:t>2. Human Rights &amp; Conflict</a:t>
          </a:r>
          <a:endParaRPr lang="en-US" sz="2600" kern="1200" dirty="0">
            <a:solidFill>
              <a:schemeClr val="bg2">
                <a:lumMod val="50000"/>
              </a:schemeClr>
            </a:solidFill>
          </a:endParaRPr>
        </a:p>
      </dsp:txBody>
      <dsp:txXfrm>
        <a:off x="2297360" y="1370792"/>
        <a:ext cx="1951171" cy="1097534"/>
      </dsp:txXfrm>
    </dsp:sp>
    <dsp:sp modelId="{7E4B4549-5E63-4261-BF17-5C54DD8BC5F9}">
      <dsp:nvSpPr>
        <dsp:cNvPr id="0" name=""/>
        <dsp:cNvSpPr/>
      </dsp:nvSpPr>
      <dsp:spPr>
        <a:xfrm>
          <a:off x="2297360"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50000"/>
                </a:schemeClr>
              </a:solidFill>
            </a:rPr>
            <a:t>Rights &amp; Freedoms</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Positions vs. Interests</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Conflict Styles</a:t>
          </a:r>
          <a:endParaRPr lang="en-US" sz="2400" kern="1200" dirty="0">
            <a:solidFill>
              <a:schemeClr val="bg2">
                <a:lumMod val="50000"/>
              </a:schemeClr>
            </a:solidFill>
          </a:endParaRPr>
        </a:p>
      </dsp:txBody>
      <dsp:txXfrm>
        <a:off x="2297360" y="2548339"/>
        <a:ext cx="1951171" cy="1968182"/>
      </dsp:txXfrm>
    </dsp:sp>
    <dsp:sp modelId="{D98C81A3-B3CE-43B3-BA0F-87F433725C17}">
      <dsp:nvSpPr>
        <dsp:cNvPr id="0" name=""/>
        <dsp:cNvSpPr/>
      </dsp:nvSpPr>
      <dsp:spPr>
        <a:xfrm>
          <a:off x="5468794" y="515853"/>
          <a:ext cx="682910" cy="68291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EC86A5-83EB-4474-BDB4-FD6CE32979A3}">
      <dsp:nvSpPr>
        <dsp:cNvPr id="0" name=""/>
        <dsp:cNvSpPr/>
      </dsp:nvSpPr>
      <dsp:spPr>
        <a:xfrm>
          <a:off x="4834664"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50000"/>
                </a:schemeClr>
              </a:solidFill>
            </a:rPr>
            <a:t>3. Identity &amp; Leadership</a:t>
          </a:r>
          <a:endParaRPr lang="en-US" sz="2600" kern="1200" dirty="0">
            <a:solidFill>
              <a:schemeClr val="bg2">
                <a:lumMod val="50000"/>
              </a:schemeClr>
            </a:solidFill>
          </a:endParaRPr>
        </a:p>
      </dsp:txBody>
      <dsp:txXfrm>
        <a:off x="4834664" y="1370792"/>
        <a:ext cx="1951171" cy="1097534"/>
      </dsp:txXfrm>
    </dsp:sp>
    <dsp:sp modelId="{BE2A8CFB-B8A7-4BAF-89DF-39D28BB1681A}">
      <dsp:nvSpPr>
        <dsp:cNvPr id="0" name=""/>
        <dsp:cNvSpPr/>
      </dsp:nvSpPr>
      <dsp:spPr>
        <a:xfrm>
          <a:off x="4589987" y="2548339"/>
          <a:ext cx="2440525"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50000"/>
                </a:schemeClr>
              </a:solidFill>
            </a:rPr>
            <a:t>Culture</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Gender Roles/</a:t>
          </a:r>
          <a:br>
            <a:rPr lang="en-GB" sz="2400" kern="1200" dirty="0">
              <a:solidFill>
                <a:schemeClr val="bg2">
                  <a:lumMod val="50000"/>
                </a:schemeClr>
              </a:solidFill>
            </a:rPr>
          </a:br>
          <a:r>
            <a:rPr lang="en-GB" sz="2400" kern="1200" dirty="0">
              <a:solidFill>
                <a:schemeClr val="bg2">
                  <a:lumMod val="50000"/>
                </a:schemeClr>
              </a:solidFill>
            </a:rPr>
            <a:t>Awareness</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Prejudice/</a:t>
          </a:r>
          <a:br>
            <a:rPr lang="en-GB" sz="2400" kern="1200" dirty="0">
              <a:solidFill>
                <a:schemeClr val="bg2">
                  <a:lumMod val="50000"/>
                </a:schemeClr>
              </a:solidFill>
            </a:rPr>
          </a:br>
          <a:r>
            <a:rPr lang="en-GB" sz="2400" kern="1200" dirty="0">
              <a:solidFill>
                <a:schemeClr val="bg2">
                  <a:lumMod val="50000"/>
                </a:schemeClr>
              </a:solidFill>
            </a:rPr>
            <a:t>Discrimination</a:t>
          </a:r>
          <a:endParaRPr lang="en-US" sz="2400" kern="1200" dirty="0">
            <a:solidFill>
              <a:schemeClr val="bg2">
                <a:lumMod val="50000"/>
              </a:schemeClr>
            </a:solidFill>
          </a:endParaRPr>
        </a:p>
      </dsp:txBody>
      <dsp:txXfrm>
        <a:off x="4589987" y="2548339"/>
        <a:ext cx="2440525" cy="1968182"/>
      </dsp:txXfrm>
    </dsp:sp>
    <dsp:sp modelId="{0C8E07D4-2329-4669-BD8B-62DA12B8678B}">
      <dsp:nvSpPr>
        <dsp:cNvPr id="0" name=""/>
        <dsp:cNvSpPr/>
      </dsp:nvSpPr>
      <dsp:spPr>
        <a:xfrm>
          <a:off x="8006098" y="515853"/>
          <a:ext cx="682910" cy="68291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DA7D22-7B3F-4E35-A443-DA2D4E8C61A6}">
      <dsp:nvSpPr>
        <dsp:cNvPr id="0" name=""/>
        <dsp:cNvSpPr/>
      </dsp:nvSpPr>
      <dsp:spPr>
        <a:xfrm>
          <a:off x="7371967"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solidFill>
                <a:schemeClr val="bg2">
                  <a:lumMod val="50000"/>
                </a:schemeClr>
              </a:solidFill>
            </a:rPr>
            <a:t>4. Confidence Building</a:t>
          </a:r>
          <a:endParaRPr lang="en-US" sz="2600" kern="1200" dirty="0">
            <a:solidFill>
              <a:schemeClr val="bg2">
                <a:lumMod val="50000"/>
              </a:schemeClr>
            </a:solidFill>
          </a:endParaRPr>
        </a:p>
      </dsp:txBody>
      <dsp:txXfrm>
        <a:off x="7371967" y="1370792"/>
        <a:ext cx="1951171" cy="1097534"/>
      </dsp:txXfrm>
    </dsp:sp>
    <dsp:sp modelId="{D1EB2FCA-E47A-42FC-ACAD-2F0BA20A717C}">
      <dsp:nvSpPr>
        <dsp:cNvPr id="0" name=""/>
        <dsp:cNvSpPr/>
      </dsp:nvSpPr>
      <dsp:spPr>
        <a:xfrm>
          <a:off x="7371967"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solidFill>
                <a:schemeClr val="bg2">
                  <a:lumMod val="50000"/>
                </a:schemeClr>
              </a:solidFill>
            </a:rPr>
            <a:t>Values</a:t>
          </a:r>
          <a:endParaRPr lang="en-US" sz="2400" kern="1200" dirty="0">
            <a:solidFill>
              <a:schemeClr val="bg2">
                <a:lumMod val="50000"/>
              </a:schemeClr>
            </a:solidFill>
          </a:endParaRPr>
        </a:p>
        <a:p>
          <a:pPr lvl="0" algn="ctr" defTabSz="1066800">
            <a:lnSpc>
              <a:spcPct val="90000"/>
            </a:lnSpc>
            <a:spcBef>
              <a:spcPct val="0"/>
            </a:spcBef>
            <a:spcAft>
              <a:spcPct val="35000"/>
            </a:spcAft>
          </a:pPr>
          <a:r>
            <a:rPr lang="en-GB" sz="2400" kern="1200" dirty="0">
              <a:solidFill>
                <a:schemeClr val="bg2">
                  <a:lumMod val="50000"/>
                </a:schemeClr>
              </a:solidFill>
            </a:rPr>
            <a:t>Attitude</a:t>
          </a:r>
        </a:p>
        <a:p>
          <a:pPr lvl="0" algn="ctr" defTabSz="1066800">
            <a:lnSpc>
              <a:spcPct val="90000"/>
            </a:lnSpc>
            <a:spcBef>
              <a:spcPct val="0"/>
            </a:spcBef>
            <a:spcAft>
              <a:spcPct val="35000"/>
            </a:spcAft>
          </a:pPr>
          <a:r>
            <a:rPr lang="en-GB" sz="2400" kern="1200" dirty="0">
              <a:solidFill>
                <a:schemeClr val="bg2">
                  <a:lumMod val="50000"/>
                </a:schemeClr>
              </a:solidFill>
            </a:rPr>
            <a:t>Behaviour</a:t>
          </a:r>
          <a:endParaRPr lang="en-US" sz="2400" kern="1200" dirty="0">
            <a:solidFill>
              <a:schemeClr val="bg2">
                <a:lumMod val="50000"/>
              </a:schemeClr>
            </a:solidFill>
          </a:endParaRPr>
        </a:p>
      </dsp:txBody>
      <dsp:txXfrm>
        <a:off x="7371967" y="2548339"/>
        <a:ext cx="1951171" cy="1968182"/>
      </dsp:txXfrm>
    </dsp:sp>
    <dsp:sp modelId="{1C663FEA-E632-456A-913F-0222C6685563}">
      <dsp:nvSpPr>
        <dsp:cNvPr id="0" name=""/>
        <dsp:cNvSpPr/>
      </dsp:nvSpPr>
      <dsp:spPr>
        <a:xfrm>
          <a:off x="10298725" y="515853"/>
          <a:ext cx="682910" cy="68291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841ACF-48BD-4F70-B4B7-384EAF3DAB93}">
      <dsp:nvSpPr>
        <dsp:cNvPr id="0" name=""/>
        <dsp:cNvSpPr/>
      </dsp:nvSpPr>
      <dsp:spPr>
        <a:xfrm>
          <a:off x="9664594" y="1370792"/>
          <a:ext cx="1951171" cy="1097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155700">
            <a:lnSpc>
              <a:spcPct val="90000"/>
            </a:lnSpc>
            <a:spcBef>
              <a:spcPct val="0"/>
            </a:spcBef>
            <a:spcAft>
              <a:spcPct val="35000"/>
            </a:spcAft>
            <a:defRPr b="1"/>
          </a:pPr>
          <a:r>
            <a:rPr lang="en-GB" sz="2600" kern="1200" dirty="0"/>
            <a:t>5. “What’s Next?” </a:t>
          </a:r>
          <a:endParaRPr lang="en-US" sz="2600" kern="1200" dirty="0"/>
        </a:p>
      </dsp:txBody>
      <dsp:txXfrm>
        <a:off x="9664594" y="1370792"/>
        <a:ext cx="1951171" cy="1097534"/>
      </dsp:txXfrm>
    </dsp:sp>
    <dsp:sp modelId="{413FF5CA-2FB3-455C-8046-09CD705E39A7}">
      <dsp:nvSpPr>
        <dsp:cNvPr id="0" name=""/>
        <dsp:cNvSpPr/>
      </dsp:nvSpPr>
      <dsp:spPr>
        <a:xfrm>
          <a:off x="9664594" y="2548339"/>
          <a:ext cx="1951171" cy="1968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GB" sz="2400" kern="1200" dirty="0"/>
            <a:t>Positionality</a:t>
          </a:r>
          <a:endParaRPr lang="en-US" sz="2400" kern="1200" dirty="0"/>
        </a:p>
        <a:p>
          <a:pPr lvl="0" algn="ctr" defTabSz="1066800">
            <a:lnSpc>
              <a:spcPct val="90000"/>
            </a:lnSpc>
            <a:spcBef>
              <a:spcPct val="0"/>
            </a:spcBef>
            <a:spcAft>
              <a:spcPct val="35000"/>
            </a:spcAft>
          </a:pPr>
          <a:r>
            <a:rPr lang="en-GB" sz="2400" kern="1200" dirty="0"/>
            <a:t>Future</a:t>
          </a:r>
          <a:endParaRPr lang="en-US" sz="2400" kern="1200" dirty="0"/>
        </a:p>
        <a:p>
          <a:pPr lvl="0" algn="ctr" defTabSz="1066800">
            <a:lnSpc>
              <a:spcPct val="90000"/>
            </a:lnSpc>
            <a:spcBef>
              <a:spcPct val="0"/>
            </a:spcBef>
            <a:spcAft>
              <a:spcPct val="35000"/>
            </a:spcAft>
          </a:pPr>
          <a:r>
            <a:rPr lang="en-GB" sz="2400" kern="1200" dirty="0"/>
            <a:t>Feedback/</a:t>
          </a:r>
          <a:br>
            <a:rPr lang="en-GB" sz="2400" kern="1200" dirty="0"/>
          </a:br>
          <a:r>
            <a:rPr lang="en-GB" sz="2400" kern="1200" dirty="0"/>
            <a:t>Evaluation</a:t>
          </a:r>
          <a:endParaRPr lang="en-US" sz="2400" kern="1200" dirty="0"/>
        </a:p>
      </dsp:txBody>
      <dsp:txXfrm>
        <a:off x="9664594" y="2548339"/>
        <a:ext cx="1951171" cy="196818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ADF39-145B-4E21-82EF-50D030B1ADFD}" type="datetimeFigureOut">
              <a:rPr lang="en-GB" smtClean="0"/>
              <a:t>30/07/2019</a:t>
            </a:fld>
            <a:endParaRPr lang="en-GB"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E1C88-007B-4D5D-BCB3-9C77BA270063}" type="slidenum">
              <a:rPr lang="en-GB" smtClean="0"/>
              <a:t>‹#›</a:t>
            </a:fld>
            <a:endParaRPr lang="en-GB" dirty="0"/>
          </a:p>
        </p:txBody>
      </p:sp>
    </p:spTree>
    <p:extLst>
      <p:ext uri="{BB962C8B-B14F-4D97-AF65-F5344CB8AC3E}">
        <p14:creationId xmlns:p14="http://schemas.microsoft.com/office/powerpoint/2010/main" val="3069157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921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3292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7089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5: Think-pair-share </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109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0904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6: Pro-con grid </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7054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7: Case study </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01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8: Surprise </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0068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Exercise 9: Two Truths and a Lie</a:t>
            </a:r>
            <a:endParaRPr lang="en-GB" dirty="0"/>
          </a:p>
        </p:txBody>
      </p:sp>
      <p:sp>
        <p:nvSpPr>
          <p:cNvPr id="4" name="Tijdelijke aanduiding voor dianummer 3"/>
          <p:cNvSpPr>
            <a:spLocks noGrp="1"/>
          </p:cNvSpPr>
          <p:nvPr>
            <p:ph type="sldNum" sz="quarter" idx="5"/>
          </p:nvPr>
        </p:nvSpPr>
        <p:spPr/>
        <p:txBody>
          <a:bodyPr/>
          <a:lstStyle/>
          <a:p>
            <a:fld id="{D67E1C88-007B-4D5D-BCB3-9C77BA270063}" type="slidenum">
              <a:rPr lang="en-GB" smtClean="0"/>
              <a:t>22</a:t>
            </a:fld>
            <a:endParaRPr lang="en-GB" dirty="0"/>
          </a:p>
        </p:txBody>
      </p:sp>
    </p:spTree>
    <p:extLst>
      <p:ext uri="{BB962C8B-B14F-4D97-AF65-F5344CB8AC3E}">
        <p14:creationId xmlns:p14="http://schemas.microsoft.com/office/powerpoint/2010/main" val="638043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Exercise 10: Starting point</a:t>
            </a:r>
            <a:endParaRPr lang="en-GB" dirty="0"/>
          </a:p>
        </p:txBody>
      </p:sp>
      <p:sp>
        <p:nvSpPr>
          <p:cNvPr id="4" name="Tijdelijke aanduiding voor dianummer 3"/>
          <p:cNvSpPr>
            <a:spLocks noGrp="1"/>
          </p:cNvSpPr>
          <p:nvPr>
            <p:ph type="sldNum" sz="quarter" idx="5"/>
          </p:nvPr>
        </p:nvSpPr>
        <p:spPr/>
        <p:txBody>
          <a:bodyPr/>
          <a:lstStyle/>
          <a:p>
            <a:fld id="{D67E1C88-007B-4D5D-BCB3-9C77BA270063}" type="slidenum">
              <a:rPr lang="en-GB" smtClean="0"/>
              <a:t>24</a:t>
            </a:fld>
            <a:endParaRPr lang="en-GB" dirty="0"/>
          </a:p>
        </p:txBody>
      </p:sp>
    </p:spTree>
    <p:extLst>
      <p:ext uri="{BB962C8B-B14F-4D97-AF65-F5344CB8AC3E}">
        <p14:creationId xmlns:p14="http://schemas.microsoft.com/office/powerpoint/2010/main" val="2818179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3612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Exercise 1: People Bingo</a:t>
            </a:r>
            <a:endParaRPr lang="en-GB" dirty="0"/>
          </a:p>
        </p:txBody>
      </p:sp>
      <p:sp>
        <p:nvSpPr>
          <p:cNvPr id="4" name="Tijdelijke aanduiding voor dianummer 3"/>
          <p:cNvSpPr>
            <a:spLocks noGrp="1"/>
          </p:cNvSpPr>
          <p:nvPr>
            <p:ph type="sldNum" sz="quarter" idx="5"/>
          </p:nvPr>
        </p:nvSpPr>
        <p:spPr/>
        <p:txBody>
          <a:bodyPr/>
          <a:lstStyle/>
          <a:p>
            <a:fld id="{D67E1C88-007B-4D5D-BCB3-9C77BA270063}" type="slidenum">
              <a:rPr lang="en-GB" smtClean="0"/>
              <a:t>4</a:t>
            </a:fld>
            <a:endParaRPr lang="en-GB" dirty="0"/>
          </a:p>
        </p:txBody>
      </p:sp>
    </p:spTree>
    <p:extLst>
      <p:ext uri="{BB962C8B-B14F-4D97-AF65-F5344CB8AC3E}">
        <p14:creationId xmlns:p14="http://schemas.microsoft.com/office/powerpoint/2010/main" val="2596141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633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12: Round table</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1373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8940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17</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8354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13: Quiz</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6627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17</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780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7600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17</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3208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Exercise 14: Conflict Close-up activity</a:t>
            </a:r>
            <a:endParaRPr lang="en-GB"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8911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15: </a:t>
            </a:r>
            <a:r>
              <a:rPr lang="en-GB" sz="1200" kern="1200" dirty="0" err="1">
                <a:solidFill>
                  <a:schemeClr val="tx1"/>
                </a:solidFill>
                <a:effectLst/>
                <a:latin typeface="+mn-lt"/>
                <a:ea typeface="+mn-ea"/>
                <a:cs typeface="+mn-cs"/>
              </a:rPr>
              <a:t>Sketchnoting</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0684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8356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16: test your own conflict style</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8497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Exercise 17: Solarium</a:t>
            </a:r>
            <a:endParaRPr lang="en-GB" dirty="0"/>
          </a:p>
        </p:txBody>
      </p:sp>
      <p:sp>
        <p:nvSpPr>
          <p:cNvPr id="4" name="Tijdelijke aanduiding voor dianummer 3"/>
          <p:cNvSpPr>
            <a:spLocks noGrp="1"/>
          </p:cNvSpPr>
          <p:nvPr>
            <p:ph type="sldNum" sz="quarter" idx="5"/>
          </p:nvPr>
        </p:nvSpPr>
        <p:spPr/>
        <p:txBody>
          <a:bodyPr/>
          <a:lstStyle/>
          <a:p>
            <a:fld id="{D67E1C88-007B-4D5D-BCB3-9C77BA270063}" type="slidenum">
              <a:rPr lang="en-GB" smtClean="0"/>
              <a:t>45</a:t>
            </a:fld>
            <a:endParaRPr lang="en-GB" dirty="0"/>
          </a:p>
        </p:txBody>
      </p:sp>
    </p:spTree>
    <p:extLst>
      <p:ext uri="{BB962C8B-B14F-4D97-AF65-F5344CB8AC3E}">
        <p14:creationId xmlns:p14="http://schemas.microsoft.com/office/powerpoint/2010/main" val="2123291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16: test your own conflict style</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6834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b="0" i="0" u="none" strike="noStrike" kern="1200" dirty="0">
                <a:solidFill>
                  <a:schemeClr val="tx1"/>
                </a:solidFill>
                <a:effectLst/>
                <a:latin typeface="+mn-lt"/>
                <a:ea typeface="+mn-ea"/>
                <a:cs typeface="+mn-cs"/>
              </a:rPr>
              <a:t>Min 1 to 7.05</a:t>
            </a:r>
            <a:endParaRPr lang="en-GB" b="0" dirty="0">
              <a:effectLst/>
            </a:endParaRPr>
          </a:p>
          <a:p>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6699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957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noProof="0" dirty="0"/>
          </a:p>
        </p:txBody>
      </p:sp>
      <p:sp>
        <p:nvSpPr>
          <p:cNvPr id="4" name="Tijdelijke aanduiding voor dianummer 3"/>
          <p:cNvSpPr>
            <a:spLocks noGrp="1"/>
          </p:cNvSpPr>
          <p:nvPr>
            <p:ph type="sldNum" sz="quarter" idx="5"/>
          </p:nvPr>
        </p:nvSpPr>
        <p:spPr/>
        <p:txBody>
          <a:bodyPr/>
          <a:lstStyle/>
          <a:p>
            <a:fld id="{D67E1C88-007B-4D5D-BCB3-9C77BA270063}" type="slidenum">
              <a:rPr lang="en-GB" smtClean="0"/>
              <a:t>50</a:t>
            </a:fld>
            <a:endParaRPr lang="en-GB" dirty="0"/>
          </a:p>
        </p:txBody>
      </p:sp>
    </p:spTree>
    <p:extLst>
      <p:ext uri="{BB962C8B-B14F-4D97-AF65-F5344CB8AC3E}">
        <p14:creationId xmlns:p14="http://schemas.microsoft.com/office/powerpoint/2010/main" val="3742451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kern="1200" dirty="0">
                <a:solidFill>
                  <a:schemeClr val="tx1"/>
                </a:solidFill>
                <a:effectLst/>
                <a:latin typeface="+mn-lt"/>
                <a:ea typeface="+mn-ea"/>
                <a:cs typeface="+mn-cs"/>
              </a:rPr>
              <a:t>Exercise 18: Complete turn taking</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918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6196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2211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2143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Exercise 2: Expectations</a:t>
            </a:r>
            <a:endParaRPr lang="en-GB" dirty="0"/>
          </a:p>
        </p:txBody>
      </p:sp>
      <p:sp>
        <p:nvSpPr>
          <p:cNvPr id="4" name="Tijdelijke aanduiding voor dianummer 3"/>
          <p:cNvSpPr>
            <a:spLocks noGrp="1"/>
          </p:cNvSpPr>
          <p:nvPr>
            <p:ph type="sldNum" sz="quarter" idx="5"/>
          </p:nvPr>
        </p:nvSpPr>
        <p:spPr/>
        <p:txBody>
          <a:bodyPr/>
          <a:lstStyle/>
          <a:p>
            <a:fld id="{D67E1C88-007B-4D5D-BCB3-9C77BA270063}" type="slidenum">
              <a:rPr lang="en-GB" smtClean="0"/>
              <a:t>7</a:t>
            </a:fld>
            <a:endParaRPr lang="en-GB" dirty="0"/>
          </a:p>
        </p:txBody>
      </p:sp>
    </p:spTree>
    <p:extLst>
      <p:ext uri="{BB962C8B-B14F-4D97-AF65-F5344CB8AC3E}">
        <p14:creationId xmlns:p14="http://schemas.microsoft.com/office/powerpoint/2010/main" val="2829892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4784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Exercise 19: Fishbowl </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0293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7200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b="0" i="0" u="none" strike="noStrike" kern="1200" dirty="0">
                <a:solidFill>
                  <a:schemeClr val="tx1"/>
                </a:solidFill>
                <a:effectLst/>
                <a:latin typeface="+mn-lt"/>
                <a:ea typeface="+mn-ea"/>
                <a:cs typeface="+mn-cs"/>
              </a:rPr>
              <a:t>Min 1 to 7.05</a:t>
            </a:r>
            <a:endParaRPr lang="en-GB" b="0" dirty="0">
              <a:effectLst/>
            </a:endParaRPr>
          </a:p>
          <a:p>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4308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Exercise 20: Prejudices</a:t>
            </a:r>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9695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0453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3121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96198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39574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Excises 22: Question Ball</a:t>
            </a:r>
            <a:endParaRPr lang="en-GB" dirty="0"/>
          </a:p>
        </p:txBody>
      </p:sp>
      <p:sp>
        <p:nvSpPr>
          <p:cNvPr id="4" name="Tijdelijke aanduiding voor dianummer 3"/>
          <p:cNvSpPr>
            <a:spLocks noGrp="1"/>
          </p:cNvSpPr>
          <p:nvPr>
            <p:ph type="sldNum" sz="quarter" idx="5"/>
          </p:nvPr>
        </p:nvSpPr>
        <p:spPr/>
        <p:txBody>
          <a:bodyPr/>
          <a:lstStyle/>
          <a:p>
            <a:fld id="{D67E1C88-007B-4D5D-BCB3-9C77BA270063}" type="slidenum">
              <a:rPr lang="en-GB" smtClean="0"/>
              <a:t>70</a:t>
            </a:fld>
            <a:endParaRPr lang="en-GB" dirty="0"/>
          </a:p>
        </p:txBody>
      </p:sp>
    </p:spTree>
    <p:extLst>
      <p:ext uri="{BB962C8B-B14F-4D97-AF65-F5344CB8AC3E}">
        <p14:creationId xmlns:p14="http://schemas.microsoft.com/office/powerpoint/2010/main" val="3223994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Exercise 3: Snowball</a:t>
            </a:r>
            <a:endParaRPr lang="en-GB" noProof="0" dirty="0"/>
          </a:p>
        </p:txBody>
      </p:sp>
      <p:sp>
        <p:nvSpPr>
          <p:cNvPr id="4" name="Tijdelijke aanduiding voor dianummer 3"/>
          <p:cNvSpPr>
            <a:spLocks noGrp="1"/>
          </p:cNvSpPr>
          <p:nvPr>
            <p:ph type="sldNum" sz="quarter" idx="5"/>
          </p:nvPr>
        </p:nvSpPr>
        <p:spPr/>
        <p:txBody>
          <a:bodyPr/>
          <a:lstStyle/>
          <a:p>
            <a:fld id="{D67E1C88-007B-4D5D-BCB3-9C77BA270063}" type="slidenum">
              <a:rPr lang="en-GB" smtClean="0"/>
              <a:t>8</a:t>
            </a:fld>
            <a:endParaRPr lang="en-GB" dirty="0"/>
          </a:p>
        </p:txBody>
      </p:sp>
    </p:spTree>
    <p:extLst>
      <p:ext uri="{BB962C8B-B14F-4D97-AF65-F5344CB8AC3E}">
        <p14:creationId xmlns:p14="http://schemas.microsoft.com/office/powerpoint/2010/main" val="1960980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6637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2423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kern="1200" dirty="0">
                <a:solidFill>
                  <a:schemeClr val="tx1"/>
                </a:solidFill>
                <a:effectLst/>
                <a:latin typeface="+mn-lt"/>
                <a:ea typeface="+mn-ea"/>
                <a:cs typeface="+mn-cs"/>
              </a:rPr>
              <a:t>Exercise 23: Identify values</a:t>
            </a:r>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14697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5603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4284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dirty="0"/>
              <a:t/>
            </a:r>
            <a:br>
              <a:rPr lang="en-GB" dirty="0"/>
            </a:b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14041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kern="1200" dirty="0">
                <a:solidFill>
                  <a:schemeClr val="tx1"/>
                </a:solidFill>
                <a:effectLst/>
                <a:latin typeface="+mn-lt"/>
                <a:ea typeface="+mn-ea"/>
                <a:cs typeface="+mn-cs"/>
              </a:rPr>
              <a:t>Exercise 24: Confidence</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97007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kern="1200" dirty="0">
                <a:solidFill>
                  <a:schemeClr val="tx1"/>
                </a:solidFill>
                <a:effectLst/>
                <a:latin typeface="+mn-lt"/>
                <a:ea typeface="+mn-ea"/>
                <a:cs typeface="+mn-cs"/>
              </a:rPr>
              <a:t>Exercise 25: Role-play</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37957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nl-NL" dirty="0" err="1"/>
              <a:t>Exercise</a:t>
            </a:r>
            <a:r>
              <a:rPr lang="nl-NL" dirty="0"/>
              <a:t>… </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82407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nl-NL" dirty="0" err="1"/>
              <a:t>Exercise</a:t>
            </a:r>
            <a:r>
              <a:rPr lang="nl-NL" dirty="0"/>
              <a:t>… </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20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Exercise 4: Real-time reactions</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80729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nl-NL" dirty="0" err="1"/>
              <a:t>Exercise</a:t>
            </a:r>
            <a:r>
              <a:rPr lang="nl-NL" dirty="0"/>
              <a:t>… </a:t>
            </a: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4512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noProof="0" dirty="0"/>
              <a:t>Ask question before showing video</a:t>
            </a:r>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01191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kern="1200" dirty="0">
                <a:solidFill>
                  <a:schemeClr val="tx1"/>
                </a:solidFill>
                <a:effectLst/>
                <a:latin typeface="+mn-lt"/>
                <a:ea typeface="+mn-ea"/>
                <a:cs typeface="+mn-cs"/>
              </a:rPr>
              <a:t>Exercise 26: Line-up</a:t>
            </a:r>
            <a:endParaRPr lang="en-GB" noProof="0"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95926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kern="1200" dirty="0">
                <a:solidFill>
                  <a:schemeClr val="tx1"/>
                </a:solidFill>
                <a:effectLst/>
                <a:latin typeface="+mn-lt"/>
                <a:ea typeface="+mn-ea"/>
                <a:cs typeface="+mn-cs"/>
              </a:rPr>
              <a:t>Exercise 27: Temperaments</a:t>
            </a:r>
            <a:endParaRPr lang="en-GB" noProof="0"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66567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kern="1200" dirty="0">
                <a:solidFill>
                  <a:schemeClr val="tx1"/>
                </a:solidFill>
                <a:effectLst/>
                <a:latin typeface="+mn-lt"/>
                <a:ea typeface="+mn-ea"/>
                <a:cs typeface="+mn-cs"/>
              </a:rPr>
              <a:t>Exercise 28: Positionality</a:t>
            </a:r>
            <a:r>
              <a:rPr lang="en-GB" sz="1200" b="1" kern="1200" dirty="0">
                <a:solidFill>
                  <a:schemeClr val="tx1"/>
                </a:solidFill>
                <a:effectLst/>
                <a:latin typeface="+mn-lt"/>
                <a:ea typeface="+mn-ea"/>
                <a:cs typeface="+mn-cs"/>
              </a:rPr>
              <a:t> </a:t>
            </a:r>
            <a:endParaRPr lang="en-GB" noProof="0"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15624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a:solidFill>
                  <a:schemeClr val="tx1"/>
                </a:solidFill>
                <a:effectLst/>
                <a:latin typeface="+mn-lt"/>
                <a:ea typeface="+mn-ea"/>
                <a:cs typeface="+mn-cs"/>
              </a:rPr>
              <a:t>Exercise 28: Secret identity</a:t>
            </a:r>
            <a:r>
              <a:rPr lang="en-GB" sz="1200" b="1" kern="1200" dirty="0">
                <a:solidFill>
                  <a:schemeClr val="tx1"/>
                </a:solidFill>
                <a:effectLst/>
                <a:latin typeface="+mn-lt"/>
                <a:ea typeface="+mn-ea"/>
                <a:cs typeface="+mn-cs"/>
              </a:rPr>
              <a:t> </a:t>
            </a:r>
            <a:endParaRPr lang="en-GB" dirty="0"/>
          </a:p>
        </p:txBody>
      </p:sp>
      <p:sp>
        <p:nvSpPr>
          <p:cNvPr id="4" name="Tijdelijke aanduiding voor dianummer 3"/>
          <p:cNvSpPr>
            <a:spLocks noGrp="1"/>
          </p:cNvSpPr>
          <p:nvPr>
            <p:ph type="sldNum" sz="quarter" idx="5"/>
          </p:nvPr>
        </p:nvSpPr>
        <p:spPr/>
        <p:txBody>
          <a:bodyPr/>
          <a:lstStyle/>
          <a:p>
            <a:fld id="{D67E1C88-007B-4D5D-BCB3-9C77BA270063}" type="slidenum">
              <a:rPr lang="en-GB" smtClean="0"/>
              <a:t>89</a:t>
            </a:fld>
            <a:endParaRPr lang="en-GB" dirty="0"/>
          </a:p>
        </p:txBody>
      </p:sp>
    </p:spTree>
    <p:extLst>
      <p:ext uri="{BB962C8B-B14F-4D97-AF65-F5344CB8AC3E}">
        <p14:creationId xmlns:p14="http://schemas.microsoft.com/office/powerpoint/2010/main" val="9889741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endParaRPr lang="en-GB" noProof="0"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4471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kern="1200" dirty="0">
                <a:solidFill>
                  <a:schemeClr val="tx1"/>
                </a:solidFill>
                <a:effectLst/>
                <a:latin typeface="+mn-lt"/>
                <a:ea typeface="+mn-ea"/>
                <a:cs typeface="+mn-cs"/>
              </a:rPr>
              <a:t>Exercise 29: Collage</a:t>
            </a:r>
            <a:endParaRPr lang="en-GB" noProof="0"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34219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kern="1200" dirty="0">
                <a:solidFill>
                  <a:schemeClr val="tx1"/>
                </a:solidFill>
                <a:effectLst/>
                <a:latin typeface="+mn-lt"/>
                <a:ea typeface="+mn-ea"/>
                <a:cs typeface="+mn-cs"/>
              </a:rPr>
              <a:t>Exercise 30: Presenting future</a:t>
            </a:r>
            <a:endParaRPr lang="en-GB" noProof="0"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81037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endParaRPr lang="en-GB" noProof="0"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113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25213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kern="1200" dirty="0">
                <a:solidFill>
                  <a:schemeClr val="tx1"/>
                </a:solidFill>
                <a:effectLst/>
                <a:latin typeface="+mn-lt"/>
                <a:ea typeface="+mn-ea"/>
                <a:cs typeface="+mn-cs"/>
              </a:rPr>
              <a:t>Exercise 32: Solarium</a:t>
            </a:r>
            <a:endParaRPr lang="en-GB" noProof="0"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2981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GB" sz="1200" kern="1200" dirty="0">
                <a:solidFill>
                  <a:schemeClr val="tx1"/>
                </a:solidFill>
                <a:effectLst/>
                <a:latin typeface="+mn-lt"/>
                <a:ea typeface="+mn-ea"/>
                <a:cs typeface="+mn-cs"/>
              </a:rPr>
              <a:t>Exercise 34: Evaluation</a:t>
            </a:r>
            <a:endParaRPr lang="en-GB" noProof="0"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72919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nl-NL" noProof="0" dirty="0"/>
              <a:t>E</a:t>
            </a:r>
            <a:r>
              <a:rPr lang="en-GB" noProof="0" dirty="0" err="1"/>
              <a:t>xcersize</a:t>
            </a:r>
            <a:r>
              <a:rPr lang="en-GB" noProof="0" dirty="0"/>
              <a:t> ..</a:t>
            </a:r>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4285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0191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05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3D4E9A-582B-49E4-B5EF-A48B631FC28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xmlns="" id="{73FF1ADC-752D-4FF8-BAC4-074D75D68B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xmlns="" id="{4CA8A4FB-8883-4966-AD5C-BBAA26939228}"/>
              </a:ext>
            </a:extLst>
          </p:cNvPr>
          <p:cNvSpPr>
            <a:spLocks noGrp="1"/>
          </p:cNvSpPr>
          <p:nvPr>
            <p:ph type="dt" sz="half" idx="10"/>
          </p:nvPr>
        </p:nvSpPr>
        <p:spPr/>
        <p:txBody>
          <a:bodyPr/>
          <a:lstStyle/>
          <a:p>
            <a:fld id="{BF3619D7-9261-46B4-9B94-00BDA7F6C691}" type="datetimeFigureOut">
              <a:rPr lang="en-GB" smtClean="0"/>
              <a:t>30/07/2019</a:t>
            </a:fld>
            <a:endParaRPr lang="en-GB" dirty="0"/>
          </a:p>
        </p:txBody>
      </p:sp>
      <p:sp>
        <p:nvSpPr>
          <p:cNvPr id="5" name="Tijdelijke aanduiding voor voettekst 4">
            <a:extLst>
              <a:ext uri="{FF2B5EF4-FFF2-40B4-BE49-F238E27FC236}">
                <a16:creationId xmlns:a16="http://schemas.microsoft.com/office/drawing/2014/main" xmlns="" id="{93DF3A66-64DD-49A9-827A-BF6776FD8560}"/>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xmlns="" id="{AF3772A0-9E51-4E4C-8767-E9446B9F0DE1}"/>
              </a:ext>
            </a:extLst>
          </p:cNvPr>
          <p:cNvSpPr>
            <a:spLocks noGrp="1"/>
          </p:cNvSpPr>
          <p:nvPr>
            <p:ph type="sldNum" sz="quarter" idx="12"/>
          </p:nvPr>
        </p:nvSpPr>
        <p:spPr/>
        <p:txBody>
          <a:bodyPr/>
          <a:lstStyle/>
          <a:p>
            <a:fld id="{2D7515BB-6135-443A-9780-57F53CA0B041}" type="slidenum">
              <a:rPr lang="en-GB" smtClean="0"/>
              <a:t>‹#›</a:t>
            </a:fld>
            <a:endParaRPr lang="en-GB" dirty="0"/>
          </a:p>
        </p:txBody>
      </p:sp>
    </p:spTree>
    <p:extLst>
      <p:ext uri="{BB962C8B-B14F-4D97-AF65-F5344CB8AC3E}">
        <p14:creationId xmlns:p14="http://schemas.microsoft.com/office/powerpoint/2010/main" val="751531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731E2D7-D417-4C39-8A21-EB39BC5D1169}"/>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xmlns="" id="{713525DA-B03D-4712-B906-993641FF92D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xmlns="" id="{4031D6E3-31FE-411D-9582-610D1074FEFD}"/>
              </a:ext>
            </a:extLst>
          </p:cNvPr>
          <p:cNvSpPr>
            <a:spLocks noGrp="1"/>
          </p:cNvSpPr>
          <p:nvPr>
            <p:ph type="dt" sz="half" idx="10"/>
          </p:nvPr>
        </p:nvSpPr>
        <p:spPr/>
        <p:txBody>
          <a:bodyPr/>
          <a:lstStyle/>
          <a:p>
            <a:fld id="{BF3619D7-9261-46B4-9B94-00BDA7F6C691}" type="datetimeFigureOut">
              <a:rPr lang="en-GB" smtClean="0"/>
              <a:t>30/07/2019</a:t>
            </a:fld>
            <a:endParaRPr lang="en-GB" dirty="0"/>
          </a:p>
        </p:txBody>
      </p:sp>
      <p:sp>
        <p:nvSpPr>
          <p:cNvPr id="5" name="Tijdelijke aanduiding voor voettekst 4">
            <a:extLst>
              <a:ext uri="{FF2B5EF4-FFF2-40B4-BE49-F238E27FC236}">
                <a16:creationId xmlns:a16="http://schemas.microsoft.com/office/drawing/2014/main" xmlns="" id="{AABA5849-A7D1-47E9-B488-9CA343525475}"/>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xmlns="" id="{74241FFB-BAB6-45EC-9313-26B9AA97E957}"/>
              </a:ext>
            </a:extLst>
          </p:cNvPr>
          <p:cNvSpPr>
            <a:spLocks noGrp="1"/>
          </p:cNvSpPr>
          <p:nvPr>
            <p:ph type="sldNum" sz="quarter" idx="12"/>
          </p:nvPr>
        </p:nvSpPr>
        <p:spPr/>
        <p:txBody>
          <a:bodyPr/>
          <a:lstStyle/>
          <a:p>
            <a:fld id="{2D7515BB-6135-443A-9780-57F53CA0B041}" type="slidenum">
              <a:rPr lang="en-GB" smtClean="0"/>
              <a:t>‹#›</a:t>
            </a:fld>
            <a:endParaRPr lang="en-GB" dirty="0"/>
          </a:p>
        </p:txBody>
      </p:sp>
    </p:spTree>
    <p:extLst>
      <p:ext uri="{BB962C8B-B14F-4D97-AF65-F5344CB8AC3E}">
        <p14:creationId xmlns:p14="http://schemas.microsoft.com/office/powerpoint/2010/main" val="218599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xmlns="" id="{003CC4E2-34C3-44FB-AF13-01F8933B7CFD}"/>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xmlns="" id="{18CAF7BD-2FBF-4B33-BAF2-EAE0F0EA4B1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xmlns="" id="{1587407F-64E3-4A30-80EE-F91A3FCC1FE8}"/>
              </a:ext>
            </a:extLst>
          </p:cNvPr>
          <p:cNvSpPr>
            <a:spLocks noGrp="1"/>
          </p:cNvSpPr>
          <p:nvPr>
            <p:ph type="dt" sz="half" idx="10"/>
          </p:nvPr>
        </p:nvSpPr>
        <p:spPr/>
        <p:txBody>
          <a:bodyPr/>
          <a:lstStyle/>
          <a:p>
            <a:fld id="{BF3619D7-9261-46B4-9B94-00BDA7F6C691}" type="datetimeFigureOut">
              <a:rPr lang="en-GB" smtClean="0"/>
              <a:t>30/07/2019</a:t>
            </a:fld>
            <a:endParaRPr lang="en-GB" dirty="0"/>
          </a:p>
        </p:txBody>
      </p:sp>
      <p:sp>
        <p:nvSpPr>
          <p:cNvPr id="5" name="Tijdelijke aanduiding voor voettekst 4">
            <a:extLst>
              <a:ext uri="{FF2B5EF4-FFF2-40B4-BE49-F238E27FC236}">
                <a16:creationId xmlns:a16="http://schemas.microsoft.com/office/drawing/2014/main" xmlns="" id="{15868DCB-0572-4D6F-8ED5-3D368F4379F0}"/>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xmlns="" id="{78836BB8-E34E-46AC-822C-F9A5DD6BBEDE}"/>
              </a:ext>
            </a:extLst>
          </p:cNvPr>
          <p:cNvSpPr>
            <a:spLocks noGrp="1"/>
          </p:cNvSpPr>
          <p:nvPr>
            <p:ph type="sldNum" sz="quarter" idx="12"/>
          </p:nvPr>
        </p:nvSpPr>
        <p:spPr/>
        <p:txBody>
          <a:bodyPr/>
          <a:lstStyle/>
          <a:p>
            <a:fld id="{2D7515BB-6135-443A-9780-57F53CA0B041}" type="slidenum">
              <a:rPr lang="en-GB" smtClean="0"/>
              <a:t>‹#›</a:t>
            </a:fld>
            <a:endParaRPr lang="en-GB" dirty="0"/>
          </a:p>
        </p:txBody>
      </p:sp>
    </p:spTree>
    <p:extLst>
      <p:ext uri="{BB962C8B-B14F-4D97-AF65-F5344CB8AC3E}">
        <p14:creationId xmlns:p14="http://schemas.microsoft.com/office/powerpoint/2010/main" val="3917943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125250B-AA1A-4D7A-9862-3B2F482CD3AF}"/>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xmlns="" id="{2A710263-5A0F-4D1D-859C-DAB8AC9D25C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xmlns="" id="{C31AA925-8FC1-4206-B8FC-2F2C7B83F479}"/>
              </a:ext>
            </a:extLst>
          </p:cNvPr>
          <p:cNvSpPr>
            <a:spLocks noGrp="1"/>
          </p:cNvSpPr>
          <p:nvPr>
            <p:ph type="dt" sz="half" idx="10"/>
          </p:nvPr>
        </p:nvSpPr>
        <p:spPr/>
        <p:txBody>
          <a:bodyPr/>
          <a:lstStyle/>
          <a:p>
            <a:fld id="{BF3619D7-9261-46B4-9B94-00BDA7F6C691}" type="datetimeFigureOut">
              <a:rPr lang="en-GB" smtClean="0"/>
              <a:t>30/07/2019</a:t>
            </a:fld>
            <a:endParaRPr lang="en-GB" dirty="0"/>
          </a:p>
        </p:txBody>
      </p:sp>
      <p:sp>
        <p:nvSpPr>
          <p:cNvPr id="5" name="Tijdelijke aanduiding voor voettekst 4">
            <a:extLst>
              <a:ext uri="{FF2B5EF4-FFF2-40B4-BE49-F238E27FC236}">
                <a16:creationId xmlns:a16="http://schemas.microsoft.com/office/drawing/2014/main" xmlns="" id="{C230298B-CFEA-4136-B001-4E311B153F79}"/>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xmlns="" id="{8664E902-5EE8-4114-8EAC-451C67D549A6}"/>
              </a:ext>
            </a:extLst>
          </p:cNvPr>
          <p:cNvSpPr>
            <a:spLocks noGrp="1"/>
          </p:cNvSpPr>
          <p:nvPr>
            <p:ph type="sldNum" sz="quarter" idx="12"/>
          </p:nvPr>
        </p:nvSpPr>
        <p:spPr/>
        <p:txBody>
          <a:bodyPr/>
          <a:lstStyle/>
          <a:p>
            <a:fld id="{2D7515BB-6135-443A-9780-57F53CA0B041}" type="slidenum">
              <a:rPr lang="en-GB" smtClean="0"/>
              <a:t>‹#›</a:t>
            </a:fld>
            <a:endParaRPr lang="en-GB" dirty="0"/>
          </a:p>
        </p:txBody>
      </p:sp>
    </p:spTree>
    <p:extLst>
      <p:ext uri="{BB962C8B-B14F-4D97-AF65-F5344CB8AC3E}">
        <p14:creationId xmlns:p14="http://schemas.microsoft.com/office/powerpoint/2010/main" val="2395745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962F0C1-B12A-4D89-A912-DD49D835F01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xmlns="" id="{2F844734-18E5-433E-8375-68B51A659C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xmlns="" id="{B52C04C0-C517-4592-983A-84411689B432}"/>
              </a:ext>
            </a:extLst>
          </p:cNvPr>
          <p:cNvSpPr>
            <a:spLocks noGrp="1"/>
          </p:cNvSpPr>
          <p:nvPr>
            <p:ph type="dt" sz="half" idx="10"/>
          </p:nvPr>
        </p:nvSpPr>
        <p:spPr/>
        <p:txBody>
          <a:bodyPr/>
          <a:lstStyle/>
          <a:p>
            <a:fld id="{BF3619D7-9261-46B4-9B94-00BDA7F6C691}" type="datetimeFigureOut">
              <a:rPr lang="en-GB" smtClean="0"/>
              <a:t>30/07/2019</a:t>
            </a:fld>
            <a:endParaRPr lang="en-GB" dirty="0"/>
          </a:p>
        </p:txBody>
      </p:sp>
      <p:sp>
        <p:nvSpPr>
          <p:cNvPr id="5" name="Tijdelijke aanduiding voor voettekst 4">
            <a:extLst>
              <a:ext uri="{FF2B5EF4-FFF2-40B4-BE49-F238E27FC236}">
                <a16:creationId xmlns:a16="http://schemas.microsoft.com/office/drawing/2014/main" xmlns="" id="{D0232164-7737-49FF-B01B-BD8EDC3457E1}"/>
              </a:ext>
            </a:extLst>
          </p:cNvPr>
          <p:cNvSpPr>
            <a:spLocks noGrp="1"/>
          </p:cNvSpPr>
          <p:nvPr>
            <p:ph type="ftr" sz="quarter" idx="11"/>
          </p:nvPr>
        </p:nvSpPr>
        <p:spPr/>
        <p:txBody>
          <a:bodyPr/>
          <a:lstStyle/>
          <a:p>
            <a:endParaRPr lang="en-GB" dirty="0"/>
          </a:p>
        </p:txBody>
      </p:sp>
      <p:sp>
        <p:nvSpPr>
          <p:cNvPr id="6" name="Tijdelijke aanduiding voor dianummer 5">
            <a:extLst>
              <a:ext uri="{FF2B5EF4-FFF2-40B4-BE49-F238E27FC236}">
                <a16:creationId xmlns:a16="http://schemas.microsoft.com/office/drawing/2014/main" xmlns="" id="{D895FB48-6448-40D2-AA77-BCF4BA1CF830}"/>
              </a:ext>
            </a:extLst>
          </p:cNvPr>
          <p:cNvSpPr>
            <a:spLocks noGrp="1"/>
          </p:cNvSpPr>
          <p:nvPr>
            <p:ph type="sldNum" sz="quarter" idx="12"/>
          </p:nvPr>
        </p:nvSpPr>
        <p:spPr/>
        <p:txBody>
          <a:bodyPr/>
          <a:lstStyle/>
          <a:p>
            <a:fld id="{2D7515BB-6135-443A-9780-57F53CA0B041}" type="slidenum">
              <a:rPr lang="en-GB" smtClean="0"/>
              <a:t>‹#›</a:t>
            </a:fld>
            <a:endParaRPr lang="en-GB" dirty="0"/>
          </a:p>
        </p:txBody>
      </p:sp>
    </p:spTree>
    <p:extLst>
      <p:ext uri="{BB962C8B-B14F-4D97-AF65-F5344CB8AC3E}">
        <p14:creationId xmlns:p14="http://schemas.microsoft.com/office/powerpoint/2010/main" val="1711108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075D5FD-A318-4ADF-9139-CADFF187B7AB}"/>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xmlns="" id="{5F1EAA52-272D-431E-8E89-DCF11C91FD3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xmlns="" id="{27FA5F2C-EB2E-4931-9681-FF8F71164D3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xmlns="" id="{46CC54DD-7E1D-49CA-A717-7C300BF3FBBB}"/>
              </a:ext>
            </a:extLst>
          </p:cNvPr>
          <p:cNvSpPr>
            <a:spLocks noGrp="1"/>
          </p:cNvSpPr>
          <p:nvPr>
            <p:ph type="dt" sz="half" idx="10"/>
          </p:nvPr>
        </p:nvSpPr>
        <p:spPr/>
        <p:txBody>
          <a:bodyPr/>
          <a:lstStyle/>
          <a:p>
            <a:fld id="{BF3619D7-9261-46B4-9B94-00BDA7F6C691}" type="datetimeFigureOut">
              <a:rPr lang="en-GB" smtClean="0"/>
              <a:t>30/07/2019</a:t>
            </a:fld>
            <a:endParaRPr lang="en-GB" dirty="0"/>
          </a:p>
        </p:txBody>
      </p:sp>
      <p:sp>
        <p:nvSpPr>
          <p:cNvPr id="6" name="Tijdelijke aanduiding voor voettekst 5">
            <a:extLst>
              <a:ext uri="{FF2B5EF4-FFF2-40B4-BE49-F238E27FC236}">
                <a16:creationId xmlns:a16="http://schemas.microsoft.com/office/drawing/2014/main" xmlns="" id="{C23DBA71-FBE7-4E0C-A04F-EE8ECD424B41}"/>
              </a:ext>
            </a:extLst>
          </p:cNvPr>
          <p:cNvSpPr>
            <a:spLocks noGrp="1"/>
          </p:cNvSpPr>
          <p:nvPr>
            <p:ph type="ftr" sz="quarter" idx="11"/>
          </p:nvPr>
        </p:nvSpPr>
        <p:spPr/>
        <p:txBody>
          <a:bodyPr/>
          <a:lstStyle/>
          <a:p>
            <a:endParaRPr lang="en-GB" dirty="0"/>
          </a:p>
        </p:txBody>
      </p:sp>
      <p:sp>
        <p:nvSpPr>
          <p:cNvPr id="7" name="Tijdelijke aanduiding voor dianummer 6">
            <a:extLst>
              <a:ext uri="{FF2B5EF4-FFF2-40B4-BE49-F238E27FC236}">
                <a16:creationId xmlns:a16="http://schemas.microsoft.com/office/drawing/2014/main" xmlns="" id="{8FCCB015-7F37-4ED8-ACD2-46AA968E3307}"/>
              </a:ext>
            </a:extLst>
          </p:cNvPr>
          <p:cNvSpPr>
            <a:spLocks noGrp="1"/>
          </p:cNvSpPr>
          <p:nvPr>
            <p:ph type="sldNum" sz="quarter" idx="12"/>
          </p:nvPr>
        </p:nvSpPr>
        <p:spPr/>
        <p:txBody>
          <a:bodyPr/>
          <a:lstStyle/>
          <a:p>
            <a:fld id="{2D7515BB-6135-443A-9780-57F53CA0B041}" type="slidenum">
              <a:rPr lang="en-GB" smtClean="0"/>
              <a:t>‹#›</a:t>
            </a:fld>
            <a:endParaRPr lang="en-GB" dirty="0"/>
          </a:p>
        </p:txBody>
      </p:sp>
    </p:spTree>
    <p:extLst>
      <p:ext uri="{BB962C8B-B14F-4D97-AF65-F5344CB8AC3E}">
        <p14:creationId xmlns:p14="http://schemas.microsoft.com/office/powerpoint/2010/main" val="3858722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4E9D641-ECFF-4265-AADA-D0FEE9307DD5}"/>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xmlns="" id="{CDB1BF92-A9E5-4E59-A566-80F6ABA81F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xmlns="" id="{B87BEBFD-9450-4956-A3E2-D44860951B7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xmlns="" id="{557A2342-5B51-4A86-9F17-3A9558AB54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xmlns="" id="{3057139F-1A7A-480D-BED7-C3059B8976C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xmlns="" id="{77C7AB74-FBCC-414B-9CCC-937004364A7C}"/>
              </a:ext>
            </a:extLst>
          </p:cNvPr>
          <p:cNvSpPr>
            <a:spLocks noGrp="1"/>
          </p:cNvSpPr>
          <p:nvPr>
            <p:ph type="dt" sz="half" idx="10"/>
          </p:nvPr>
        </p:nvSpPr>
        <p:spPr/>
        <p:txBody>
          <a:bodyPr/>
          <a:lstStyle/>
          <a:p>
            <a:fld id="{BF3619D7-9261-46B4-9B94-00BDA7F6C691}" type="datetimeFigureOut">
              <a:rPr lang="en-GB" smtClean="0"/>
              <a:t>30/07/2019</a:t>
            </a:fld>
            <a:endParaRPr lang="en-GB" dirty="0"/>
          </a:p>
        </p:txBody>
      </p:sp>
      <p:sp>
        <p:nvSpPr>
          <p:cNvPr id="8" name="Tijdelijke aanduiding voor voettekst 7">
            <a:extLst>
              <a:ext uri="{FF2B5EF4-FFF2-40B4-BE49-F238E27FC236}">
                <a16:creationId xmlns:a16="http://schemas.microsoft.com/office/drawing/2014/main" xmlns="" id="{D6066481-C092-41EE-8F41-84519007E7A6}"/>
              </a:ext>
            </a:extLst>
          </p:cNvPr>
          <p:cNvSpPr>
            <a:spLocks noGrp="1"/>
          </p:cNvSpPr>
          <p:nvPr>
            <p:ph type="ftr" sz="quarter" idx="11"/>
          </p:nvPr>
        </p:nvSpPr>
        <p:spPr/>
        <p:txBody>
          <a:bodyPr/>
          <a:lstStyle/>
          <a:p>
            <a:endParaRPr lang="en-GB" dirty="0"/>
          </a:p>
        </p:txBody>
      </p:sp>
      <p:sp>
        <p:nvSpPr>
          <p:cNvPr id="9" name="Tijdelijke aanduiding voor dianummer 8">
            <a:extLst>
              <a:ext uri="{FF2B5EF4-FFF2-40B4-BE49-F238E27FC236}">
                <a16:creationId xmlns:a16="http://schemas.microsoft.com/office/drawing/2014/main" xmlns="" id="{48EDA3C8-FB4E-4CC4-AD4F-13898FDFFC95}"/>
              </a:ext>
            </a:extLst>
          </p:cNvPr>
          <p:cNvSpPr>
            <a:spLocks noGrp="1"/>
          </p:cNvSpPr>
          <p:nvPr>
            <p:ph type="sldNum" sz="quarter" idx="12"/>
          </p:nvPr>
        </p:nvSpPr>
        <p:spPr/>
        <p:txBody>
          <a:bodyPr/>
          <a:lstStyle/>
          <a:p>
            <a:fld id="{2D7515BB-6135-443A-9780-57F53CA0B041}" type="slidenum">
              <a:rPr lang="en-GB" smtClean="0"/>
              <a:t>‹#›</a:t>
            </a:fld>
            <a:endParaRPr lang="en-GB" dirty="0"/>
          </a:p>
        </p:txBody>
      </p:sp>
    </p:spTree>
    <p:extLst>
      <p:ext uri="{BB962C8B-B14F-4D97-AF65-F5344CB8AC3E}">
        <p14:creationId xmlns:p14="http://schemas.microsoft.com/office/powerpoint/2010/main" val="16712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0B182DD-1B0C-41E8-AAF4-DC61CBE2AF55}"/>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xmlns="" id="{147041C5-B612-4C34-B3D5-E3D5DD0EDFF0}"/>
              </a:ext>
            </a:extLst>
          </p:cNvPr>
          <p:cNvSpPr>
            <a:spLocks noGrp="1"/>
          </p:cNvSpPr>
          <p:nvPr>
            <p:ph type="dt" sz="half" idx="10"/>
          </p:nvPr>
        </p:nvSpPr>
        <p:spPr/>
        <p:txBody>
          <a:bodyPr/>
          <a:lstStyle/>
          <a:p>
            <a:fld id="{BF3619D7-9261-46B4-9B94-00BDA7F6C691}" type="datetimeFigureOut">
              <a:rPr lang="en-GB" smtClean="0"/>
              <a:t>30/07/2019</a:t>
            </a:fld>
            <a:endParaRPr lang="en-GB" dirty="0"/>
          </a:p>
        </p:txBody>
      </p:sp>
      <p:sp>
        <p:nvSpPr>
          <p:cNvPr id="4" name="Tijdelijke aanduiding voor voettekst 3">
            <a:extLst>
              <a:ext uri="{FF2B5EF4-FFF2-40B4-BE49-F238E27FC236}">
                <a16:creationId xmlns:a16="http://schemas.microsoft.com/office/drawing/2014/main" xmlns="" id="{2585D1C8-37E1-4BB8-9A9A-C4B4FB8C5163}"/>
              </a:ext>
            </a:extLst>
          </p:cNvPr>
          <p:cNvSpPr>
            <a:spLocks noGrp="1"/>
          </p:cNvSpPr>
          <p:nvPr>
            <p:ph type="ftr" sz="quarter" idx="11"/>
          </p:nvPr>
        </p:nvSpPr>
        <p:spPr/>
        <p:txBody>
          <a:bodyPr/>
          <a:lstStyle/>
          <a:p>
            <a:endParaRPr lang="en-GB" dirty="0"/>
          </a:p>
        </p:txBody>
      </p:sp>
      <p:sp>
        <p:nvSpPr>
          <p:cNvPr id="5" name="Tijdelijke aanduiding voor dianummer 4">
            <a:extLst>
              <a:ext uri="{FF2B5EF4-FFF2-40B4-BE49-F238E27FC236}">
                <a16:creationId xmlns:a16="http://schemas.microsoft.com/office/drawing/2014/main" xmlns="" id="{61A432C5-C042-4A67-BEC2-4F057F368692}"/>
              </a:ext>
            </a:extLst>
          </p:cNvPr>
          <p:cNvSpPr>
            <a:spLocks noGrp="1"/>
          </p:cNvSpPr>
          <p:nvPr>
            <p:ph type="sldNum" sz="quarter" idx="12"/>
          </p:nvPr>
        </p:nvSpPr>
        <p:spPr/>
        <p:txBody>
          <a:bodyPr/>
          <a:lstStyle/>
          <a:p>
            <a:fld id="{2D7515BB-6135-443A-9780-57F53CA0B041}" type="slidenum">
              <a:rPr lang="en-GB" smtClean="0"/>
              <a:t>‹#›</a:t>
            </a:fld>
            <a:endParaRPr lang="en-GB" dirty="0"/>
          </a:p>
        </p:txBody>
      </p:sp>
    </p:spTree>
    <p:extLst>
      <p:ext uri="{BB962C8B-B14F-4D97-AF65-F5344CB8AC3E}">
        <p14:creationId xmlns:p14="http://schemas.microsoft.com/office/powerpoint/2010/main" val="3427354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55C27921-61D9-4AA6-AD14-39B56815CEB8}"/>
              </a:ext>
            </a:extLst>
          </p:cNvPr>
          <p:cNvSpPr>
            <a:spLocks noGrp="1"/>
          </p:cNvSpPr>
          <p:nvPr>
            <p:ph type="dt" sz="half" idx="10"/>
          </p:nvPr>
        </p:nvSpPr>
        <p:spPr/>
        <p:txBody>
          <a:bodyPr/>
          <a:lstStyle/>
          <a:p>
            <a:fld id="{BF3619D7-9261-46B4-9B94-00BDA7F6C691}" type="datetimeFigureOut">
              <a:rPr lang="en-GB" smtClean="0"/>
              <a:t>30/07/2019</a:t>
            </a:fld>
            <a:endParaRPr lang="en-GB" dirty="0"/>
          </a:p>
        </p:txBody>
      </p:sp>
      <p:sp>
        <p:nvSpPr>
          <p:cNvPr id="3" name="Tijdelijke aanduiding voor voettekst 2">
            <a:extLst>
              <a:ext uri="{FF2B5EF4-FFF2-40B4-BE49-F238E27FC236}">
                <a16:creationId xmlns:a16="http://schemas.microsoft.com/office/drawing/2014/main" xmlns="" id="{46919E38-E981-4CB7-B3BD-E4A019B41AA1}"/>
              </a:ext>
            </a:extLst>
          </p:cNvPr>
          <p:cNvSpPr>
            <a:spLocks noGrp="1"/>
          </p:cNvSpPr>
          <p:nvPr>
            <p:ph type="ftr" sz="quarter" idx="11"/>
          </p:nvPr>
        </p:nvSpPr>
        <p:spPr/>
        <p:txBody>
          <a:bodyPr/>
          <a:lstStyle/>
          <a:p>
            <a:endParaRPr lang="en-GB" dirty="0"/>
          </a:p>
        </p:txBody>
      </p:sp>
      <p:sp>
        <p:nvSpPr>
          <p:cNvPr id="4" name="Tijdelijke aanduiding voor dianummer 3">
            <a:extLst>
              <a:ext uri="{FF2B5EF4-FFF2-40B4-BE49-F238E27FC236}">
                <a16:creationId xmlns:a16="http://schemas.microsoft.com/office/drawing/2014/main" xmlns="" id="{FC6A8CB9-7F0B-41A9-B7FB-95B04679ED73}"/>
              </a:ext>
            </a:extLst>
          </p:cNvPr>
          <p:cNvSpPr>
            <a:spLocks noGrp="1"/>
          </p:cNvSpPr>
          <p:nvPr>
            <p:ph type="sldNum" sz="quarter" idx="12"/>
          </p:nvPr>
        </p:nvSpPr>
        <p:spPr/>
        <p:txBody>
          <a:bodyPr/>
          <a:lstStyle/>
          <a:p>
            <a:fld id="{2D7515BB-6135-443A-9780-57F53CA0B041}" type="slidenum">
              <a:rPr lang="en-GB" smtClean="0"/>
              <a:t>‹#›</a:t>
            </a:fld>
            <a:endParaRPr lang="en-GB" dirty="0"/>
          </a:p>
        </p:txBody>
      </p:sp>
    </p:spTree>
    <p:extLst>
      <p:ext uri="{BB962C8B-B14F-4D97-AF65-F5344CB8AC3E}">
        <p14:creationId xmlns:p14="http://schemas.microsoft.com/office/powerpoint/2010/main" val="1700186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AAA663-5297-434F-A072-F50783DCBE5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xmlns="" id="{C53231A9-8847-4C59-950C-B841349071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xmlns="" id="{1433B2AF-C5AE-48AE-940D-5D3CFDED3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12DE4BA1-00ED-4CCD-AD0E-FA41C5AD0C63}"/>
              </a:ext>
            </a:extLst>
          </p:cNvPr>
          <p:cNvSpPr>
            <a:spLocks noGrp="1"/>
          </p:cNvSpPr>
          <p:nvPr>
            <p:ph type="dt" sz="half" idx="10"/>
          </p:nvPr>
        </p:nvSpPr>
        <p:spPr/>
        <p:txBody>
          <a:bodyPr/>
          <a:lstStyle/>
          <a:p>
            <a:fld id="{BF3619D7-9261-46B4-9B94-00BDA7F6C691}" type="datetimeFigureOut">
              <a:rPr lang="en-GB" smtClean="0"/>
              <a:t>30/07/2019</a:t>
            </a:fld>
            <a:endParaRPr lang="en-GB" dirty="0"/>
          </a:p>
        </p:txBody>
      </p:sp>
      <p:sp>
        <p:nvSpPr>
          <p:cNvPr id="6" name="Tijdelijke aanduiding voor voettekst 5">
            <a:extLst>
              <a:ext uri="{FF2B5EF4-FFF2-40B4-BE49-F238E27FC236}">
                <a16:creationId xmlns:a16="http://schemas.microsoft.com/office/drawing/2014/main" xmlns="" id="{521A1F83-CCF2-4A6F-AE92-4C0556B71827}"/>
              </a:ext>
            </a:extLst>
          </p:cNvPr>
          <p:cNvSpPr>
            <a:spLocks noGrp="1"/>
          </p:cNvSpPr>
          <p:nvPr>
            <p:ph type="ftr" sz="quarter" idx="11"/>
          </p:nvPr>
        </p:nvSpPr>
        <p:spPr/>
        <p:txBody>
          <a:bodyPr/>
          <a:lstStyle/>
          <a:p>
            <a:endParaRPr lang="en-GB" dirty="0"/>
          </a:p>
        </p:txBody>
      </p:sp>
      <p:sp>
        <p:nvSpPr>
          <p:cNvPr id="7" name="Tijdelijke aanduiding voor dianummer 6">
            <a:extLst>
              <a:ext uri="{FF2B5EF4-FFF2-40B4-BE49-F238E27FC236}">
                <a16:creationId xmlns:a16="http://schemas.microsoft.com/office/drawing/2014/main" xmlns="" id="{7413EA0B-8D25-439D-9FA9-0FDA8B4A3E25}"/>
              </a:ext>
            </a:extLst>
          </p:cNvPr>
          <p:cNvSpPr>
            <a:spLocks noGrp="1"/>
          </p:cNvSpPr>
          <p:nvPr>
            <p:ph type="sldNum" sz="quarter" idx="12"/>
          </p:nvPr>
        </p:nvSpPr>
        <p:spPr/>
        <p:txBody>
          <a:bodyPr/>
          <a:lstStyle/>
          <a:p>
            <a:fld id="{2D7515BB-6135-443A-9780-57F53CA0B041}" type="slidenum">
              <a:rPr lang="en-GB" smtClean="0"/>
              <a:t>‹#›</a:t>
            </a:fld>
            <a:endParaRPr lang="en-GB" dirty="0"/>
          </a:p>
        </p:txBody>
      </p:sp>
    </p:spTree>
    <p:extLst>
      <p:ext uri="{BB962C8B-B14F-4D97-AF65-F5344CB8AC3E}">
        <p14:creationId xmlns:p14="http://schemas.microsoft.com/office/powerpoint/2010/main" val="3289141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59647AA-148A-46C0-98EA-48852BB9695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xmlns="" id="{ED533243-866D-4F08-A5D8-74B0F9A9F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ijdelijke aanduiding voor tekst 3">
            <a:extLst>
              <a:ext uri="{FF2B5EF4-FFF2-40B4-BE49-F238E27FC236}">
                <a16:creationId xmlns:a16="http://schemas.microsoft.com/office/drawing/2014/main" xmlns="" id="{7BD691B3-3518-4518-A806-B1DFD89C29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DFEE79BE-9D34-4B1C-82E0-C9C06E8519AF}"/>
              </a:ext>
            </a:extLst>
          </p:cNvPr>
          <p:cNvSpPr>
            <a:spLocks noGrp="1"/>
          </p:cNvSpPr>
          <p:nvPr>
            <p:ph type="dt" sz="half" idx="10"/>
          </p:nvPr>
        </p:nvSpPr>
        <p:spPr/>
        <p:txBody>
          <a:bodyPr/>
          <a:lstStyle/>
          <a:p>
            <a:fld id="{BF3619D7-9261-46B4-9B94-00BDA7F6C691}" type="datetimeFigureOut">
              <a:rPr lang="en-GB" smtClean="0"/>
              <a:t>30/07/2019</a:t>
            </a:fld>
            <a:endParaRPr lang="en-GB" dirty="0"/>
          </a:p>
        </p:txBody>
      </p:sp>
      <p:sp>
        <p:nvSpPr>
          <p:cNvPr id="6" name="Tijdelijke aanduiding voor voettekst 5">
            <a:extLst>
              <a:ext uri="{FF2B5EF4-FFF2-40B4-BE49-F238E27FC236}">
                <a16:creationId xmlns:a16="http://schemas.microsoft.com/office/drawing/2014/main" xmlns="" id="{B89E5708-2E7F-4437-9C68-36D17D5491D7}"/>
              </a:ext>
            </a:extLst>
          </p:cNvPr>
          <p:cNvSpPr>
            <a:spLocks noGrp="1"/>
          </p:cNvSpPr>
          <p:nvPr>
            <p:ph type="ftr" sz="quarter" idx="11"/>
          </p:nvPr>
        </p:nvSpPr>
        <p:spPr/>
        <p:txBody>
          <a:bodyPr/>
          <a:lstStyle/>
          <a:p>
            <a:endParaRPr lang="en-GB" dirty="0"/>
          </a:p>
        </p:txBody>
      </p:sp>
      <p:sp>
        <p:nvSpPr>
          <p:cNvPr id="7" name="Tijdelijke aanduiding voor dianummer 6">
            <a:extLst>
              <a:ext uri="{FF2B5EF4-FFF2-40B4-BE49-F238E27FC236}">
                <a16:creationId xmlns:a16="http://schemas.microsoft.com/office/drawing/2014/main" xmlns="" id="{CCC6430C-D4E8-4791-82B0-ED674BA977E4}"/>
              </a:ext>
            </a:extLst>
          </p:cNvPr>
          <p:cNvSpPr>
            <a:spLocks noGrp="1"/>
          </p:cNvSpPr>
          <p:nvPr>
            <p:ph type="sldNum" sz="quarter" idx="12"/>
          </p:nvPr>
        </p:nvSpPr>
        <p:spPr/>
        <p:txBody>
          <a:bodyPr/>
          <a:lstStyle/>
          <a:p>
            <a:fld id="{2D7515BB-6135-443A-9780-57F53CA0B041}" type="slidenum">
              <a:rPr lang="en-GB" smtClean="0"/>
              <a:t>‹#›</a:t>
            </a:fld>
            <a:endParaRPr lang="en-GB" dirty="0"/>
          </a:p>
        </p:txBody>
      </p:sp>
    </p:spTree>
    <p:extLst>
      <p:ext uri="{BB962C8B-B14F-4D97-AF65-F5344CB8AC3E}">
        <p14:creationId xmlns:p14="http://schemas.microsoft.com/office/powerpoint/2010/main" val="2082957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FE2391DD-121E-49F6-A385-14A4BBC87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xmlns="" id="{CE6F1BF4-DC78-4C00-B03B-6B2797E20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xmlns="" id="{B1CECE19-F889-4F81-A425-3C32E4B2F5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619D7-9261-46B4-9B94-00BDA7F6C691}" type="datetimeFigureOut">
              <a:rPr lang="en-GB" smtClean="0"/>
              <a:t>30/07/2019</a:t>
            </a:fld>
            <a:endParaRPr lang="en-GB" dirty="0"/>
          </a:p>
        </p:txBody>
      </p:sp>
      <p:sp>
        <p:nvSpPr>
          <p:cNvPr id="5" name="Tijdelijke aanduiding voor voettekst 4">
            <a:extLst>
              <a:ext uri="{FF2B5EF4-FFF2-40B4-BE49-F238E27FC236}">
                <a16:creationId xmlns:a16="http://schemas.microsoft.com/office/drawing/2014/main" xmlns="" id="{8605FEC8-0A96-4B78-B08E-6D6E26835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Tijdelijke aanduiding voor dianummer 5">
            <a:extLst>
              <a:ext uri="{FF2B5EF4-FFF2-40B4-BE49-F238E27FC236}">
                <a16:creationId xmlns:a16="http://schemas.microsoft.com/office/drawing/2014/main" xmlns="" id="{BF9B03EB-C00D-43C2-B632-171E472963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515BB-6135-443A-9780-57F53CA0B041}" type="slidenum">
              <a:rPr lang="en-GB" smtClean="0"/>
              <a:t>‹#›</a:t>
            </a:fld>
            <a:endParaRPr lang="en-GB" dirty="0"/>
          </a:p>
        </p:txBody>
      </p:sp>
    </p:spTree>
    <p:extLst>
      <p:ext uri="{BB962C8B-B14F-4D97-AF65-F5344CB8AC3E}">
        <p14:creationId xmlns:p14="http://schemas.microsoft.com/office/powerpoint/2010/main" val="4195453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hyperlink" Target="http://www.project-smile.eu/en/" TargetMode="External"/><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u6jgWxkbR7A?feature=oembed" TargetMode="Externa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8h2cwPKJRl8?feature=oembed" TargetMode="Externa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bbc.com/news/av/world-europe-27315324/how-does-the-eu-affect-your-daily-life" TargetMode="Externa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XotJxWKYKCw?feature=oembed" TargetMode="Externa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pRGhrYmUjU4?feature=oembed" TargetMode="Externa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MuJyDRgONls?feature=oembed" TargetMode="External"/><Relationship Id="rId5" Type="http://schemas.openxmlformats.org/officeDocument/2006/relationships/image" Target="../media/image47.pn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PFIydyH2H8Y?feature=oembed" TargetMode="Externa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YMyofREc5Jk?feature=oembed" TargetMode="Externa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Ulh0DnFUGsk?feature=oembed" TargetMode="External"/><Relationship Id="rId4" Type="http://schemas.openxmlformats.org/officeDocument/2006/relationships/image" Target="../media/image68.jpe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ideo" Target="https://www.youtube.com/embed/da6UCBskqNk?feature=oembed" TargetMode="External"/><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ideo" Target="https://www.youtube.com/embed/El1UeTxZ24c?feature=oembed" TargetMode="External"/><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ideo" Target="https://www.youtube.com/embed/ayP43bc7kww?feature=oembed" TargetMode="External"/><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ideo" Target="https://www.youtube.com/embed/Sz3RPZeqGFk?feature=oembed" TargetMode="External"/><Relationship Id="rId4" Type="http://schemas.openxmlformats.org/officeDocument/2006/relationships/image" Target="../media/image92.jpeg"/></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5"/>
          <p:cNvPicPr preferRelativeResize="0"/>
          <p:nvPr/>
        </p:nvPicPr>
        <p:blipFill rotWithShape="1">
          <a:blip r:embed="rId3">
            <a:alphaModFix/>
          </a:blip>
          <a:srcRect/>
          <a:stretch/>
        </p:blipFill>
        <p:spPr>
          <a:xfrm>
            <a:off x="263155" y="705596"/>
            <a:ext cx="6444170" cy="4561932"/>
          </a:xfrm>
          <a:prstGeom prst="rect">
            <a:avLst/>
          </a:prstGeom>
          <a:noFill/>
          <a:ln>
            <a:noFill/>
          </a:ln>
        </p:spPr>
      </p:pic>
      <p:pic>
        <p:nvPicPr>
          <p:cNvPr id="101" name="Google Shape;101;p15" descr="A picture containing vector graphics&#10;&#10;Description generated with very high confidence"/>
          <p:cNvPicPr preferRelativeResize="0"/>
          <p:nvPr/>
        </p:nvPicPr>
        <p:blipFill rotWithShape="1">
          <a:blip r:embed="rId4">
            <a:alphaModFix/>
          </a:blip>
          <a:srcRect/>
          <a:stretch/>
        </p:blipFill>
        <p:spPr>
          <a:xfrm>
            <a:off x="745300" y="5376485"/>
            <a:ext cx="914813" cy="1142463"/>
          </a:xfrm>
          <a:prstGeom prst="rect">
            <a:avLst/>
          </a:prstGeom>
          <a:noFill/>
          <a:ln>
            <a:noFill/>
          </a:ln>
        </p:spPr>
      </p:pic>
      <p:sp>
        <p:nvSpPr>
          <p:cNvPr id="102" name="Google Shape;102;p15"/>
          <p:cNvSpPr txBox="1">
            <a:spLocks noGrp="1"/>
          </p:cNvSpPr>
          <p:nvPr>
            <p:ph type="ctrTitle"/>
          </p:nvPr>
        </p:nvSpPr>
        <p:spPr>
          <a:xfrm>
            <a:off x="6768346" y="987649"/>
            <a:ext cx="5335552" cy="2756436"/>
          </a:xfrm>
          <a:prstGeom prst="rect">
            <a:avLst/>
          </a:prstGeom>
          <a:solidFill>
            <a:srgbClr val="4B9105"/>
          </a:solid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Font typeface="Calibri"/>
              <a:buNone/>
            </a:pPr>
            <a:r>
              <a:rPr lang="en-GB" sz="3600" dirty="0"/>
              <a:t/>
            </a:r>
            <a:br>
              <a:rPr lang="en-GB" sz="3600" dirty="0"/>
            </a:br>
            <a:r>
              <a:rPr lang="en-GB" sz="3600" dirty="0"/>
              <a:t> </a:t>
            </a:r>
            <a:br>
              <a:rPr lang="en-GB" sz="3600" dirty="0"/>
            </a:br>
            <a:r>
              <a:rPr lang="en-GB" sz="3600" dirty="0"/>
              <a:t>ALL I WANT </a:t>
            </a:r>
            <a:r>
              <a:rPr lang="en-GB" sz="2800" dirty="0">
                <a:latin typeface="Arial"/>
                <a:ea typeface="Arial"/>
                <a:cs typeface="Arial"/>
                <a:sym typeface="Arial"/>
              </a:rPr>
              <a:t/>
            </a:r>
            <a:br>
              <a:rPr lang="en-GB" sz="2800" dirty="0">
                <a:latin typeface="Arial"/>
                <a:ea typeface="Arial"/>
                <a:cs typeface="Arial"/>
                <a:sym typeface="Arial"/>
              </a:rPr>
            </a:br>
            <a:r>
              <a:rPr lang="en-GB" sz="2800" dirty="0">
                <a:latin typeface="Arial"/>
                <a:ea typeface="Arial"/>
                <a:cs typeface="Arial"/>
                <a:sym typeface="Arial"/>
              </a:rPr>
              <a:t/>
            </a:r>
            <a:br>
              <a:rPr lang="en-GB" sz="2800" dirty="0">
                <a:latin typeface="Arial"/>
                <a:ea typeface="Arial"/>
                <a:cs typeface="Arial"/>
                <a:sym typeface="Arial"/>
              </a:rPr>
            </a:br>
            <a:r>
              <a:rPr lang="en-GB" sz="2800" dirty="0">
                <a:latin typeface="Arial"/>
                <a:ea typeface="Arial"/>
                <a:cs typeface="Arial"/>
                <a:sym typeface="Arial"/>
              </a:rPr>
              <a:t>A Training Tool for Migrant </a:t>
            </a:r>
            <a:br>
              <a:rPr lang="en-GB" sz="2800" dirty="0">
                <a:latin typeface="Arial"/>
                <a:ea typeface="Arial"/>
                <a:cs typeface="Arial"/>
                <a:sym typeface="Arial"/>
              </a:rPr>
            </a:br>
            <a:r>
              <a:rPr lang="en-GB" sz="2800" dirty="0">
                <a:latin typeface="Arial"/>
                <a:ea typeface="Arial"/>
                <a:cs typeface="Arial"/>
                <a:sym typeface="Arial"/>
              </a:rPr>
              <a:t>Training-The-Training</a:t>
            </a:r>
            <a:br>
              <a:rPr lang="en-GB" sz="2800" dirty="0">
                <a:latin typeface="Arial"/>
                <a:ea typeface="Arial"/>
                <a:cs typeface="Arial"/>
                <a:sym typeface="Arial"/>
              </a:rPr>
            </a:br>
            <a:r>
              <a:rPr lang="en-GB" sz="2800" dirty="0">
                <a:latin typeface="Arial"/>
                <a:ea typeface="Arial"/>
                <a:cs typeface="Arial"/>
                <a:sym typeface="Arial"/>
              </a:rPr>
              <a:t>Promoting Adult Education</a:t>
            </a:r>
            <a:br>
              <a:rPr lang="en-GB" sz="2800" dirty="0">
                <a:latin typeface="Arial"/>
                <a:ea typeface="Arial"/>
                <a:cs typeface="Arial"/>
                <a:sym typeface="Arial"/>
              </a:rPr>
            </a:br>
            <a:endParaRPr sz="2800" dirty="0">
              <a:latin typeface="Arial"/>
              <a:ea typeface="Arial"/>
              <a:cs typeface="Arial"/>
              <a:sym typeface="Arial"/>
            </a:endParaRPr>
          </a:p>
        </p:txBody>
      </p:sp>
      <p:sp>
        <p:nvSpPr>
          <p:cNvPr id="103" name="Google Shape;103;p15"/>
          <p:cNvSpPr txBox="1">
            <a:spLocks noGrp="1"/>
          </p:cNvSpPr>
          <p:nvPr>
            <p:ph type="subTitle" idx="1"/>
          </p:nvPr>
        </p:nvSpPr>
        <p:spPr>
          <a:xfrm>
            <a:off x="540279" y="5189400"/>
            <a:ext cx="5280460" cy="54426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EFFFF"/>
              </a:buClr>
              <a:buSzPts val="400"/>
              <a:buNone/>
            </a:pPr>
            <a:r>
              <a:rPr lang="en-GB" sz="400" b="1" dirty="0">
                <a:solidFill>
                  <a:srgbClr val="FEFFFF"/>
                </a:solidFill>
              </a:rPr>
              <a:t>Erasmus + project KA 20426966</a:t>
            </a:r>
            <a:endParaRPr dirty="0"/>
          </a:p>
          <a:p>
            <a:pPr marL="0" lvl="0" indent="0" algn="ctr" rtl="0">
              <a:lnSpc>
                <a:spcPct val="90000"/>
              </a:lnSpc>
              <a:spcBef>
                <a:spcPts val="1000"/>
              </a:spcBef>
              <a:spcAft>
                <a:spcPts val="0"/>
              </a:spcAft>
              <a:buClr>
                <a:srgbClr val="FEFFFF"/>
              </a:buClr>
              <a:buSzPts val="400"/>
              <a:buNone/>
            </a:pPr>
            <a:r>
              <a:rPr lang="en-GB" sz="400" dirty="0">
                <a:solidFill>
                  <a:srgbClr val="FEFFFF"/>
                </a:solidFill>
              </a:rPr>
              <a:t>Foundation for Shelter and Support to Migrants (FSM, Malta) , </a:t>
            </a:r>
            <a:endParaRPr dirty="0"/>
          </a:p>
          <a:p>
            <a:pPr marL="0" lvl="0" indent="0" algn="ctr" rtl="0">
              <a:lnSpc>
                <a:spcPct val="90000"/>
              </a:lnSpc>
              <a:spcBef>
                <a:spcPts val="1000"/>
              </a:spcBef>
              <a:spcAft>
                <a:spcPts val="0"/>
              </a:spcAft>
              <a:buClr>
                <a:srgbClr val="FEFFFF"/>
              </a:buClr>
              <a:buSzPts val="400"/>
              <a:buNone/>
            </a:pPr>
            <a:r>
              <a:rPr lang="en-GB" sz="400" dirty="0">
                <a:solidFill>
                  <a:srgbClr val="FEFFFF"/>
                </a:solidFill>
              </a:rPr>
              <a:t>CARDET (Cyprus), </a:t>
            </a:r>
            <a:r>
              <a:rPr lang="en-GB" sz="400" dirty="0" err="1">
                <a:solidFill>
                  <a:srgbClr val="FEFFFF"/>
                </a:solidFill>
              </a:rPr>
              <a:t>iFALL</a:t>
            </a:r>
            <a:r>
              <a:rPr lang="en-GB" sz="400" dirty="0">
                <a:solidFill>
                  <a:srgbClr val="FEFFFF"/>
                </a:solidFill>
              </a:rPr>
              <a:t> (Sweden), Institute for African Studies (IAS, Slovenia).</a:t>
            </a:r>
            <a:endParaRPr sz="400" dirty="0">
              <a:solidFill>
                <a:srgbClr val="FEFFFF"/>
              </a:solidFill>
            </a:endParaRPr>
          </a:p>
        </p:txBody>
      </p:sp>
      <p:pic>
        <p:nvPicPr>
          <p:cNvPr id="104" name="Google Shape;104;p15" descr="A close up of a logo&#10;&#10;Description generated with high confidence"/>
          <p:cNvPicPr preferRelativeResize="0"/>
          <p:nvPr/>
        </p:nvPicPr>
        <p:blipFill rotWithShape="1">
          <a:blip r:embed="rId5">
            <a:alphaModFix/>
          </a:blip>
          <a:srcRect/>
          <a:stretch/>
        </p:blipFill>
        <p:spPr>
          <a:xfrm>
            <a:off x="263155" y="142120"/>
            <a:ext cx="2960105" cy="845529"/>
          </a:xfrm>
          <a:prstGeom prst="rect">
            <a:avLst/>
          </a:prstGeom>
          <a:noFill/>
          <a:ln>
            <a:noFill/>
          </a:ln>
        </p:spPr>
      </p:pic>
      <p:pic>
        <p:nvPicPr>
          <p:cNvPr id="105" name="Google Shape;105;p15" descr="A picture containing clipart&#10;&#10;Description automatically generated"/>
          <p:cNvPicPr preferRelativeResize="0"/>
          <p:nvPr/>
        </p:nvPicPr>
        <p:blipFill rotWithShape="1">
          <a:blip r:embed="rId6">
            <a:alphaModFix/>
          </a:blip>
          <a:srcRect/>
          <a:stretch/>
        </p:blipFill>
        <p:spPr>
          <a:xfrm>
            <a:off x="2426271" y="5733659"/>
            <a:ext cx="2193909" cy="920199"/>
          </a:xfrm>
          <a:prstGeom prst="rect">
            <a:avLst/>
          </a:prstGeom>
          <a:noFill/>
          <a:ln>
            <a:noFill/>
          </a:ln>
        </p:spPr>
      </p:pic>
      <p:pic>
        <p:nvPicPr>
          <p:cNvPr id="106" name="Google Shape;106;p15" descr="A picture containing furniture&#10;&#10;Description automatically generated"/>
          <p:cNvPicPr preferRelativeResize="0"/>
          <p:nvPr/>
        </p:nvPicPr>
        <p:blipFill rotWithShape="1">
          <a:blip r:embed="rId7">
            <a:alphaModFix/>
          </a:blip>
          <a:srcRect/>
          <a:stretch/>
        </p:blipFill>
        <p:spPr>
          <a:xfrm>
            <a:off x="10540546" y="5865845"/>
            <a:ext cx="1495244" cy="687812"/>
          </a:xfrm>
          <a:prstGeom prst="rect">
            <a:avLst/>
          </a:prstGeom>
          <a:noFill/>
          <a:ln>
            <a:noFill/>
          </a:ln>
        </p:spPr>
      </p:pic>
      <p:pic>
        <p:nvPicPr>
          <p:cNvPr id="107" name="Google Shape;107;p15" descr="A close up of a sign&#10;&#10;Description automatically generated"/>
          <p:cNvPicPr preferRelativeResize="0"/>
          <p:nvPr/>
        </p:nvPicPr>
        <p:blipFill rotWithShape="1">
          <a:blip r:embed="rId8">
            <a:alphaModFix/>
          </a:blip>
          <a:srcRect/>
          <a:stretch/>
        </p:blipFill>
        <p:spPr>
          <a:xfrm>
            <a:off x="7664561" y="5693488"/>
            <a:ext cx="1978712" cy="825460"/>
          </a:xfrm>
          <a:prstGeom prst="rect">
            <a:avLst/>
          </a:prstGeom>
          <a:noFill/>
          <a:ln>
            <a:noFill/>
          </a:ln>
        </p:spPr>
      </p:pic>
      <p:pic>
        <p:nvPicPr>
          <p:cNvPr id="108" name="Google Shape;108;p15"/>
          <p:cNvPicPr preferRelativeResize="0"/>
          <p:nvPr/>
        </p:nvPicPr>
        <p:blipFill rotWithShape="1">
          <a:blip r:embed="rId9">
            <a:alphaModFix/>
          </a:blip>
          <a:srcRect/>
          <a:stretch/>
        </p:blipFill>
        <p:spPr>
          <a:xfrm>
            <a:off x="5123066" y="5623186"/>
            <a:ext cx="1619584" cy="1078193"/>
          </a:xfrm>
          <a:prstGeom prst="rect">
            <a:avLst/>
          </a:prstGeom>
          <a:noFill/>
          <a:ln>
            <a:noFill/>
          </a:ln>
        </p:spPr>
      </p:pic>
      <p:sp>
        <p:nvSpPr>
          <p:cNvPr id="109" name="Google Shape;109;p15"/>
          <p:cNvSpPr txBox="1"/>
          <p:nvPr/>
        </p:nvSpPr>
        <p:spPr>
          <a:xfrm>
            <a:off x="2316261" y="4574275"/>
            <a:ext cx="8042989"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b="0" i="0" u="none" strike="noStrike" cap="none">
                <a:solidFill>
                  <a:srgbClr val="000000"/>
                </a:solidFill>
                <a:latin typeface="Calibri"/>
                <a:ea typeface="Calibri"/>
                <a:cs typeface="Calibri"/>
                <a:sym typeface="Calibri"/>
              </a:rPr>
              <a:t>Supporting Migrant Inclusion in Lifelong Learning and Education  </a:t>
            </a:r>
            <a:endParaRPr/>
          </a:p>
          <a:p>
            <a:pPr marL="0" marR="0" lvl="0" indent="0" algn="ctr" rtl="0">
              <a:spcBef>
                <a:spcPts val="0"/>
              </a:spcBef>
              <a:spcAft>
                <a:spcPts val="0"/>
              </a:spcAft>
              <a:buNone/>
            </a:pPr>
            <a:r>
              <a:rPr lang="en-GB" sz="2400" b="0" i="0" u="none" strike="noStrike" cap="none">
                <a:solidFill>
                  <a:srgbClr val="000000"/>
                </a:solidFill>
                <a:latin typeface="Calibri"/>
                <a:ea typeface="Calibri"/>
                <a:cs typeface="Calibri"/>
                <a:sym typeface="Calibri"/>
              </a:rPr>
              <a:t> </a:t>
            </a:r>
            <a:r>
              <a:rPr lang="en-GB" sz="2400" b="0" i="0" u="sng" strike="noStrike" cap="none">
                <a:solidFill>
                  <a:schemeClr val="hlink"/>
                </a:solidFill>
                <a:latin typeface="Calibri"/>
                <a:ea typeface="Calibri"/>
                <a:cs typeface="Calibri"/>
                <a:sym typeface="Calibri"/>
                <a:hlinkClick r:id="rId10"/>
              </a:rPr>
              <a:t>http://www.project-smile.eu/en/</a:t>
            </a:r>
            <a:r>
              <a:rPr lang="en-GB" sz="2400" b="0" i="0" u="none" strike="noStrike" cap="none">
                <a:solidFill>
                  <a:schemeClr val="dk1"/>
                </a:solidFill>
                <a:latin typeface="Calibri"/>
                <a:ea typeface="Calibri"/>
                <a:cs typeface="Calibri"/>
                <a:sym typeface="Calibri"/>
              </a:rPr>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FFFFFF"/>
              </a:buClr>
              <a:buSzPts val="4400"/>
              <a:buFont typeface="Calibri"/>
              <a:buNone/>
            </a:pPr>
            <a:r>
              <a:rPr lang="en-GB" dirty="0">
                <a:solidFill>
                  <a:schemeClr val="bg1"/>
                </a:solidFill>
              </a:rPr>
              <a:t>Democracy</a:t>
            </a:r>
            <a:endParaRPr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a:solidFill>
                  <a:schemeClr val="bg1"/>
                </a:solidFill>
              </a:rPr>
              <a:t>Why ‘</a:t>
            </a:r>
            <a:r>
              <a:rPr lang="en-GB" i="1" u="sng">
                <a:solidFill>
                  <a:schemeClr val="bg1"/>
                </a:solidFill>
              </a:rPr>
              <a:t>ALL</a:t>
            </a:r>
            <a:r>
              <a:rPr lang="en-GB">
                <a:solidFill>
                  <a:schemeClr val="bg1"/>
                </a:solidFill>
              </a:rPr>
              <a:t> ….I want’?</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a:solidFill>
                  <a:schemeClr val="bg1"/>
                </a:solidFill>
              </a:rPr>
              <a:t>Why is </a:t>
            </a:r>
            <a:r>
              <a:rPr lang="en-GB" i="1" u="sng">
                <a:solidFill>
                  <a:schemeClr val="bg1"/>
                </a:solidFill>
              </a:rPr>
              <a:t>fear</a:t>
            </a:r>
            <a:r>
              <a:rPr lang="en-GB">
                <a:solidFill>
                  <a:schemeClr val="bg1"/>
                </a:solidFill>
              </a:rPr>
              <a:t> mentioned?</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a:solidFill>
                  <a:schemeClr val="bg1"/>
                </a:solidFill>
              </a:rPr>
              <a:t>Who is ‘</a:t>
            </a:r>
            <a:r>
              <a:rPr lang="en-GB" i="1" u="sng">
                <a:solidFill>
                  <a:schemeClr val="bg1"/>
                </a:solidFill>
              </a:rPr>
              <a:t>NOONE</a:t>
            </a:r>
            <a:r>
              <a:rPr lang="en-GB">
                <a:solidFill>
                  <a:schemeClr val="bg1"/>
                </a:solidFill>
              </a:rPr>
              <a:t>’ ?</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a:solidFill>
                  <a:schemeClr val="bg1"/>
                </a:solidFill>
              </a:rPr>
              <a:t>What is the price? What are you willing to pay?   </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101600" algn="l" rtl="0">
              <a:lnSpc>
                <a:spcPct val="90000"/>
              </a:lnSpc>
              <a:spcBef>
                <a:spcPts val="1000"/>
              </a:spcBef>
              <a:spcAft>
                <a:spcPts val="0"/>
              </a:spcAft>
              <a:buClr>
                <a:schemeClr val="dk1"/>
              </a:buClr>
              <a:buSzPts val="2000"/>
              <a:buNone/>
            </a:pPr>
            <a:endParaRPr sz="200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What is </a:t>
            </a:r>
            <a:r>
              <a:rPr lang="en-GB" sz="2400" dirty="0" smtClean="0">
                <a:solidFill>
                  <a:schemeClr val="bg1"/>
                </a:solidFill>
              </a:rPr>
              <a:t>“democracy”?</a:t>
            </a:r>
            <a:r>
              <a:rPr lang="en-GB" sz="2400" dirty="0">
                <a:solidFill>
                  <a:schemeClr val="bg1"/>
                </a:solidFill>
              </a:rPr>
              <a:t/>
            </a:r>
            <a:br>
              <a:rPr lang="en-GB" sz="2400" dirty="0">
                <a:solidFill>
                  <a:schemeClr val="bg1"/>
                </a:solidFill>
              </a:rPr>
            </a:b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What do you think </a:t>
            </a:r>
            <a:r>
              <a:rPr lang="en-GB" sz="2400" dirty="0" smtClean="0">
                <a:solidFill>
                  <a:schemeClr val="bg1"/>
                </a:solidFill>
              </a:rPr>
              <a:t>about the </a:t>
            </a:r>
            <a:r>
              <a:rPr lang="en-GB" sz="2400" dirty="0">
                <a:solidFill>
                  <a:schemeClr val="bg1"/>
                </a:solidFill>
              </a:rPr>
              <a:t>concept of </a:t>
            </a:r>
            <a:r>
              <a:rPr lang="en-GB" sz="2400" dirty="0" smtClean="0">
                <a:solidFill>
                  <a:schemeClr val="bg1"/>
                </a:solidFill>
              </a:rPr>
              <a:t>democracy?</a:t>
            </a:r>
            <a:endParaRPr lang="en-GB" sz="2400" dirty="0">
              <a:solidFill>
                <a:schemeClr val="bg1"/>
              </a:solidFill>
            </a:endParaRP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What form of </a:t>
            </a:r>
            <a:r>
              <a:rPr lang="en-GB" sz="2400" dirty="0">
                <a:solidFill>
                  <a:schemeClr val="bg1"/>
                </a:solidFill>
              </a:rPr>
              <a:t>government </a:t>
            </a:r>
            <a:r>
              <a:rPr lang="en-GB" sz="2400" dirty="0" smtClean="0">
                <a:solidFill>
                  <a:schemeClr val="bg1"/>
                </a:solidFill>
              </a:rPr>
              <a:t>do you have </a:t>
            </a:r>
            <a:r>
              <a:rPr lang="en-GB" sz="2400" dirty="0">
                <a:solidFill>
                  <a:schemeClr val="bg1"/>
                </a:solidFill>
              </a:rPr>
              <a:t>in your country of </a:t>
            </a:r>
            <a:r>
              <a:rPr lang="en-GB" sz="2400" dirty="0" smtClean="0">
                <a:solidFill>
                  <a:schemeClr val="bg1"/>
                </a:solidFill>
              </a:rPr>
              <a:t>origin?</a:t>
            </a:r>
            <a:endParaRPr lang="en-GB" sz="2400" dirty="0">
              <a:solidFill>
                <a:schemeClr val="bg1"/>
              </a:solidFill>
            </a:endParaRP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What form of </a:t>
            </a:r>
            <a:r>
              <a:rPr lang="en-GB" sz="2400" dirty="0">
                <a:solidFill>
                  <a:schemeClr val="bg1"/>
                </a:solidFill>
              </a:rPr>
              <a:t>government </a:t>
            </a:r>
            <a:r>
              <a:rPr lang="en-GB" sz="2400" dirty="0" smtClean="0">
                <a:solidFill>
                  <a:schemeClr val="bg1"/>
                </a:solidFill>
              </a:rPr>
              <a:t>does this country have?</a:t>
            </a:r>
            <a:r>
              <a:rPr lang="en-GB" sz="2400" dirty="0">
                <a:solidFill>
                  <a:schemeClr val="bg1"/>
                </a:solidFill>
              </a:rPr>
              <a:t/>
            </a:r>
            <a:br>
              <a:rPr lang="en-GB" sz="2400" dirty="0">
                <a:solidFill>
                  <a:schemeClr val="bg1"/>
                </a:solidFill>
              </a:rPr>
            </a:br>
            <a:r>
              <a:rPr lang="en-GB" sz="2400" dirty="0">
                <a:solidFill>
                  <a:schemeClr val="bg1"/>
                </a:solidFill>
              </a:rPr>
              <a:t> </a:t>
            </a:r>
            <a:r>
              <a:rPr lang="en-GB" dirty="0">
                <a:solidFill>
                  <a:schemeClr val="bg1"/>
                </a:solidFill>
              </a:rPr>
              <a:t> </a:t>
            </a:r>
          </a:p>
          <a:p>
            <a:r>
              <a:rPr lang="en-GB" dirty="0"/>
              <a:t/>
            </a:r>
            <a:br>
              <a:rPr lang="en-GB" dirty="0"/>
            </a:br>
            <a:endParaRPr sz="2400" b="0" i="0" u="none" strike="noStrike" cap="none" dirty="0">
              <a:solidFill>
                <a:schemeClr val="bg1"/>
              </a:solidFill>
              <a:latin typeface="Calibri"/>
              <a:ea typeface="Calibri"/>
              <a:cs typeface="Calibri"/>
              <a:sym typeface="Calibri"/>
            </a:endParaRPr>
          </a:p>
        </p:txBody>
      </p:sp>
      <p:pic>
        <p:nvPicPr>
          <p:cNvPr id="3" name="Onlinemedia 2" title="Democracy - A short introduction">
            <a:hlinkClick r:id="" action="ppaction://media"/>
            <a:extLst>
              <a:ext uri="{FF2B5EF4-FFF2-40B4-BE49-F238E27FC236}">
                <a16:creationId xmlns:a16="http://schemas.microsoft.com/office/drawing/2014/main" xmlns="" id="{C2A6E282-E83F-4C73-9DF6-D0B94CB829C1}"/>
              </a:ext>
            </a:extLst>
          </p:cNvPr>
          <p:cNvPicPr>
            <a:picLocks noRot="1" noChangeAspect="1"/>
          </p:cNvPicPr>
          <p:nvPr>
            <a:videoFile r:link="rId1"/>
          </p:nvPr>
        </p:nvPicPr>
        <p:blipFill>
          <a:blip r:embed="rId4"/>
          <a:stretch>
            <a:fillRect/>
          </a:stretch>
        </p:blipFill>
        <p:spPr>
          <a:xfrm>
            <a:off x="435269" y="456304"/>
            <a:ext cx="6950584" cy="3909704"/>
          </a:xfrm>
          <a:prstGeom prst="rect">
            <a:avLst/>
          </a:prstGeom>
        </p:spPr>
      </p:pic>
    </p:spTree>
    <p:extLst>
      <p:ext uri="{BB962C8B-B14F-4D97-AF65-F5344CB8AC3E}">
        <p14:creationId xmlns:p14="http://schemas.microsoft.com/office/powerpoint/2010/main" val="1368051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rgbClr val="FEFFFF"/>
                </a:solidFill>
              </a:rPr>
              <a:t>Is this Democracy?</a:t>
            </a:r>
            <a:endParaRPr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a:solidFill>
                  <a:schemeClr val="bg1"/>
                </a:solidFill>
              </a:rPr>
              <a:t>Why ‘</a:t>
            </a:r>
            <a:r>
              <a:rPr lang="en-GB" i="1" u="sng">
                <a:solidFill>
                  <a:schemeClr val="bg1"/>
                </a:solidFill>
              </a:rPr>
              <a:t>ALL</a:t>
            </a:r>
            <a:r>
              <a:rPr lang="en-GB">
                <a:solidFill>
                  <a:schemeClr val="bg1"/>
                </a:solidFill>
              </a:rPr>
              <a:t> ….I want’?</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a:solidFill>
                  <a:schemeClr val="bg1"/>
                </a:solidFill>
              </a:rPr>
              <a:t>Why is </a:t>
            </a:r>
            <a:r>
              <a:rPr lang="en-GB" i="1" u="sng">
                <a:solidFill>
                  <a:schemeClr val="bg1"/>
                </a:solidFill>
              </a:rPr>
              <a:t>fear</a:t>
            </a:r>
            <a:r>
              <a:rPr lang="en-GB">
                <a:solidFill>
                  <a:schemeClr val="bg1"/>
                </a:solidFill>
              </a:rPr>
              <a:t> mentioned?</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a:solidFill>
                  <a:schemeClr val="bg1"/>
                </a:solidFill>
              </a:rPr>
              <a:t>Who is ‘</a:t>
            </a:r>
            <a:r>
              <a:rPr lang="en-GB" i="1" u="sng">
                <a:solidFill>
                  <a:schemeClr val="bg1"/>
                </a:solidFill>
              </a:rPr>
              <a:t>NOONE</a:t>
            </a:r>
            <a:r>
              <a:rPr lang="en-GB">
                <a:solidFill>
                  <a:schemeClr val="bg1"/>
                </a:solidFill>
              </a:rPr>
              <a:t>’ ?</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a:solidFill>
                  <a:schemeClr val="bg1"/>
                </a:solidFill>
              </a:rPr>
              <a:t>What is the price? What are you willing to pay?   </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101600" algn="l" rtl="0">
              <a:lnSpc>
                <a:spcPct val="90000"/>
              </a:lnSpc>
              <a:spcBef>
                <a:spcPts val="1000"/>
              </a:spcBef>
              <a:spcAft>
                <a:spcPts val="0"/>
              </a:spcAft>
              <a:buClr>
                <a:schemeClr val="dk1"/>
              </a:buClr>
              <a:buSzPts val="2000"/>
              <a:buNone/>
            </a:pPr>
            <a:endParaRPr sz="200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Who is </a:t>
            </a:r>
            <a:r>
              <a:rPr lang="en-GB" sz="2400" dirty="0" smtClean="0">
                <a:solidFill>
                  <a:schemeClr val="bg1"/>
                </a:solidFill>
              </a:rPr>
              <a:t>he?</a:t>
            </a:r>
            <a:endParaRPr lang="en-GB" sz="2400" dirty="0">
              <a:solidFill>
                <a:schemeClr val="bg1"/>
              </a:solidFill>
            </a:endParaRP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rgbClr val="FF0000"/>
                </a:solidFill>
              </a:rPr>
              <a:t>From </a:t>
            </a:r>
            <a:r>
              <a:rPr lang="en-GB" sz="2400" dirty="0">
                <a:solidFill>
                  <a:srgbClr val="FF0000"/>
                </a:solidFill>
              </a:rPr>
              <a:t>which country is he the ruler?</a:t>
            </a:r>
          </a:p>
          <a:p>
            <a:pPr marL="342900" indent="-342900" fontAlgn="base">
              <a:buFont typeface="Arial" panose="020B0604020202020204" pitchFamily="34" charset="0"/>
              <a:buChar char="•"/>
            </a:pPr>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He is the leader of which country? </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US" sz="2400" dirty="0" smtClean="0">
                <a:solidFill>
                  <a:schemeClr val="bg1"/>
                </a:solidFill>
              </a:rPr>
              <a:t>Is this form of government considered as democracy? Why?</a:t>
            </a:r>
          </a:p>
          <a:p>
            <a:pPr marL="342900" indent="-342900" fontAlgn="base">
              <a:buFont typeface="Arial" panose="020B0604020202020204" pitchFamily="34" charset="0"/>
              <a:buChar char="•"/>
            </a:pPr>
            <a:endParaRPr lang="el-GR" sz="2400" dirty="0" smtClean="0">
              <a:solidFill>
                <a:schemeClr val="bg1"/>
              </a:solidFill>
            </a:endParaRPr>
          </a:p>
          <a:p>
            <a:pPr marL="342900" indent="-342900" fontAlgn="base">
              <a:buFont typeface="Arial" panose="020B0604020202020204" pitchFamily="34" charset="0"/>
              <a:buChar char="•"/>
            </a:pPr>
            <a:r>
              <a:rPr lang="en-GB" sz="2400" dirty="0" smtClean="0">
                <a:solidFill>
                  <a:srgbClr val="FF0000"/>
                </a:solidFill>
              </a:rPr>
              <a:t>Why </a:t>
            </a:r>
            <a:r>
              <a:rPr lang="en-GB" sz="2400" dirty="0">
                <a:solidFill>
                  <a:srgbClr val="FF0000"/>
                </a:solidFill>
              </a:rPr>
              <a:t>is or is this not a democracy? </a:t>
            </a:r>
            <a:endParaRPr lang="en-GB" dirty="0">
              <a:solidFill>
                <a:srgbClr val="FF0000"/>
              </a:solidFill>
            </a:endParaRPr>
          </a:p>
          <a:p>
            <a:r>
              <a:rPr lang="en-GB" dirty="0"/>
              <a:t/>
            </a:r>
            <a:br>
              <a:rPr lang="en-GB" dirty="0"/>
            </a:br>
            <a:endParaRPr sz="1800" b="0" i="0" u="none" strike="noStrike" cap="none" dirty="0">
              <a:solidFill>
                <a:schemeClr val="bg1"/>
              </a:solidFill>
              <a:latin typeface="Calibri"/>
              <a:ea typeface="Calibri"/>
              <a:cs typeface="Calibri"/>
              <a:sym typeface="Calibri"/>
            </a:endParaRPr>
          </a:p>
        </p:txBody>
      </p:sp>
      <p:pic>
        <p:nvPicPr>
          <p:cNvPr id="3074" name="Picture 2" descr="Image result for north korea president flag">
            <a:extLst>
              <a:ext uri="{FF2B5EF4-FFF2-40B4-BE49-F238E27FC236}">
                <a16:creationId xmlns:a16="http://schemas.microsoft.com/office/drawing/2014/main" xmlns="" id="{0401D08F-E55D-43C2-B9EE-C8DB52D47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96" y="321733"/>
            <a:ext cx="7058308" cy="3969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689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nl-NL" dirty="0">
                <a:solidFill>
                  <a:schemeClr val="bg1"/>
                </a:solidFill>
              </a:rPr>
              <a:t>Definition</a:t>
            </a:r>
            <a:endParaRPr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People are entitled to influence important decisions that affect their lives.</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Power is not in the hands of one individual.</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Democracy is </a:t>
            </a:r>
            <a:r>
              <a:rPr lang="en-GB" sz="2400" dirty="0" smtClean="0">
                <a:solidFill>
                  <a:schemeClr val="bg1"/>
                </a:solidFill>
              </a:rPr>
              <a:t>ruled </a:t>
            </a:r>
            <a:r>
              <a:rPr lang="en-GB" sz="2400" dirty="0">
                <a:solidFill>
                  <a:schemeClr val="bg1"/>
                </a:solidFill>
              </a:rPr>
              <a:t>by the majority.</a:t>
            </a:r>
          </a:p>
          <a:p>
            <a:r>
              <a:rPr lang="en-GB" dirty="0"/>
              <a:t/>
            </a:r>
            <a:br>
              <a:rPr lang="en-GB" dirty="0"/>
            </a:br>
            <a:endParaRPr sz="1800" b="0" i="0" u="none" strike="noStrike" cap="none" dirty="0">
              <a:solidFill>
                <a:schemeClr val="bg1"/>
              </a:solidFill>
              <a:latin typeface="Calibri"/>
              <a:ea typeface="Calibri"/>
              <a:cs typeface="Calibri"/>
              <a:sym typeface="Calibri"/>
            </a:endParaRPr>
          </a:p>
        </p:txBody>
      </p:sp>
      <p:pic>
        <p:nvPicPr>
          <p:cNvPr id="1026" name="Picture 2" descr="https://lh3.googleusercontent.com/KY4I5MQbqPR4tmjoQcVEPMghZOLo5ZxxLbsU9R7QoJOhsF6W2IiBjpKHlZHLFEnTtyir9FWuzfw1eR-zequHN2_1o69cj8oUFDHYRIOePrCTFMQd60yWF6_m4XEZRDev-X1WrW52-Mk">
            <a:extLst>
              <a:ext uri="{FF2B5EF4-FFF2-40B4-BE49-F238E27FC236}">
                <a16:creationId xmlns:a16="http://schemas.microsoft.com/office/drawing/2014/main" xmlns="" id="{E631544E-D08D-43EC-82C2-A2BC22C73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01" y="321734"/>
            <a:ext cx="6941042" cy="395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29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0424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European</a:t>
            </a:r>
            <a:r>
              <a:rPr lang="nl-NL" dirty="0">
                <a:solidFill>
                  <a:schemeClr val="bg1"/>
                </a:solidFill>
              </a:rPr>
              <a:t> Union</a:t>
            </a:r>
            <a:endParaRPr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595" y="321725"/>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b="0" i="0" u="none" strike="noStrike" cap="none" dirty="0" smtClean="0">
                <a:solidFill>
                  <a:schemeClr val="bg1"/>
                </a:solidFill>
                <a:latin typeface="Calibri"/>
                <a:ea typeface="Calibri"/>
                <a:cs typeface="Calibri"/>
                <a:sym typeface="Calibri"/>
              </a:rPr>
              <a:t>28 </a:t>
            </a:r>
            <a:r>
              <a:rPr lang="en-GB" sz="2400" b="0" i="0" u="none" strike="noStrike" cap="none" dirty="0">
                <a:solidFill>
                  <a:schemeClr val="bg1"/>
                </a:solidFill>
                <a:latin typeface="Calibri"/>
                <a:ea typeface="Calibri"/>
                <a:cs typeface="Calibri"/>
                <a:sym typeface="Calibri"/>
              </a:rPr>
              <a:t>member countries</a:t>
            </a:r>
          </a:p>
          <a:p>
            <a:pPr marL="342900" indent="-342900" fontAlgn="base">
              <a:buFont typeface="Arial" panose="020B0604020202020204" pitchFamily="34" charset="0"/>
              <a:buChar char="•"/>
            </a:pPr>
            <a:endParaRPr lang="en-GB" sz="2400" dirty="0">
              <a:solidFill>
                <a:schemeClr val="bg1"/>
              </a:solidFill>
              <a:latin typeface="Calibri"/>
              <a:ea typeface="Calibri"/>
              <a:cs typeface="Calibri"/>
              <a:sym typeface="Calibri"/>
            </a:endParaRPr>
          </a:p>
          <a:p>
            <a:pPr marL="342900" indent="-342900" fontAlgn="base">
              <a:buFont typeface="Arial" panose="020B0604020202020204" pitchFamily="34" charset="0"/>
              <a:buChar char="•"/>
            </a:pPr>
            <a:r>
              <a:rPr lang="en-GB" sz="2400" dirty="0">
                <a:solidFill>
                  <a:schemeClr val="bg1"/>
                </a:solidFill>
                <a:latin typeface="Calibri"/>
                <a:ea typeface="Calibri"/>
                <a:cs typeface="Calibri"/>
                <a:sym typeface="Calibri"/>
              </a:rPr>
              <a:t>Citizen of one -&gt; can live/work in </a:t>
            </a:r>
            <a:r>
              <a:rPr lang="en-GB" sz="2400" dirty="0" smtClean="0">
                <a:solidFill>
                  <a:schemeClr val="bg1"/>
                </a:solidFill>
                <a:latin typeface="Calibri"/>
                <a:ea typeface="Calibri"/>
                <a:cs typeface="Calibri"/>
                <a:sym typeface="Calibri"/>
              </a:rPr>
              <a:t>any of the other </a:t>
            </a:r>
            <a:r>
              <a:rPr lang="en-GB" sz="2400" dirty="0" smtClean="0">
                <a:solidFill>
                  <a:schemeClr val="bg1"/>
                </a:solidFill>
                <a:latin typeface="Calibri"/>
                <a:ea typeface="Calibri"/>
                <a:cs typeface="Calibri"/>
                <a:sym typeface="Calibri"/>
              </a:rPr>
              <a:t>27 </a:t>
            </a:r>
            <a:r>
              <a:rPr lang="en-GB" sz="2400" dirty="0">
                <a:solidFill>
                  <a:schemeClr val="bg1"/>
                </a:solidFill>
                <a:latin typeface="Calibri"/>
                <a:ea typeface="Calibri"/>
                <a:cs typeface="Calibri"/>
                <a:sym typeface="Calibri"/>
              </a:rPr>
              <a:t>member countries</a:t>
            </a:r>
          </a:p>
          <a:p>
            <a:pPr marL="342900" indent="-342900" fontAlgn="base">
              <a:buFont typeface="Arial" panose="020B0604020202020204" pitchFamily="34" charset="0"/>
              <a:buChar char="•"/>
            </a:pPr>
            <a:endParaRPr lang="nl-NL" sz="2400" dirty="0">
              <a:solidFill>
                <a:schemeClr val="bg1"/>
              </a:solidFill>
              <a:latin typeface="Calibri"/>
              <a:ea typeface="Calibri"/>
              <a:cs typeface="Calibri"/>
              <a:sym typeface="Calibri"/>
            </a:endParaRPr>
          </a:p>
          <a:p>
            <a:pPr marL="342900" indent="-342900" fontAlgn="base">
              <a:buFont typeface="Arial" panose="020B0604020202020204" pitchFamily="34" charset="0"/>
              <a:buChar char="•"/>
            </a:pPr>
            <a:r>
              <a:rPr lang="nl-NL" sz="2400" dirty="0">
                <a:solidFill>
                  <a:srgbClr val="FF0000"/>
                </a:solidFill>
                <a:latin typeface="Calibri"/>
                <a:ea typeface="Calibri"/>
                <a:cs typeface="Calibri"/>
                <a:sym typeface="Calibri"/>
              </a:rPr>
              <a:t>Euro is valuta </a:t>
            </a:r>
            <a:r>
              <a:rPr lang="en-GB" sz="2400" dirty="0" smtClean="0">
                <a:solidFill>
                  <a:srgbClr val="FF0000"/>
                </a:solidFill>
                <a:latin typeface="Calibri"/>
                <a:ea typeface="Calibri"/>
                <a:cs typeface="Calibri"/>
                <a:sym typeface="Calibri"/>
              </a:rPr>
              <a:t>for most EU countries</a:t>
            </a:r>
            <a:endParaRPr lang="en-GB" sz="2400" dirty="0">
              <a:solidFill>
                <a:srgbClr val="FF0000"/>
              </a:solidFill>
              <a:latin typeface="Calibri"/>
              <a:ea typeface="Calibri"/>
              <a:cs typeface="Calibri"/>
              <a:sym typeface="Calibri"/>
            </a:endParaRPr>
          </a:p>
          <a:p>
            <a:pPr marL="342900" indent="-342900" fontAlgn="base">
              <a:buFont typeface="Arial" panose="020B0604020202020204" pitchFamily="34" charset="0"/>
              <a:buChar char="•"/>
            </a:pPr>
            <a:endParaRPr lang="en-GB" sz="2400" b="0" i="0" u="none" strike="noStrike" cap="none" dirty="0">
              <a:solidFill>
                <a:schemeClr val="bg1"/>
              </a:solidFill>
              <a:latin typeface="Calibri"/>
              <a:ea typeface="Calibri"/>
              <a:cs typeface="Calibri"/>
              <a:sym typeface="Calibri"/>
            </a:endParaRPr>
          </a:p>
          <a:p>
            <a:pPr marL="342900" indent="-342900" fontAlgn="base">
              <a:buFont typeface="Arial" panose="020B0604020202020204" pitchFamily="34" charset="0"/>
              <a:buChar char="•"/>
            </a:pPr>
            <a:r>
              <a:rPr lang="en-GB" sz="2400" b="0" i="0" u="none" strike="noStrike" cap="none" dirty="0">
                <a:solidFill>
                  <a:schemeClr val="bg1"/>
                </a:solidFill>
                <a:latin typeface="Calibri"/>
                <a:ea typeface="Calibri"/>
                <a:cs typeface="Calibri"/>
                <a:sym typeface="Calibri"/>
              </a:rPr>
              <a:t>What does </a:t>
            </a:r>
            <a:r>
              <a:rPr lang="en-GB" sz="2400" dirty="0">
                <a:solidFill>
                  <a:schemeClr val="bg1"/>
                </a:solidFill>
                <a:latin typeface="Calibri"/>
                <a:ea typeface="Calibri"/>
                <a:cs typeface="Calibri"/>
                <a:sym typeface="Calibri"/>
              </a:rPr>
              <a:t>the EU mean to </a:t>
            </a:r>
            <a:r>
              <a:rPr lang="en-GB" sz="2400" dirty="0" smtClean="0">
                <a:solidFill>
                  <a:schemeClr val="bg1"/>
                </a:solidFill>
                <a:latin typeface="Calibri"/>
                <a:ea typeface="Calibri"/>
                <a:cs typeface="Calibri"/>
                <a:sym typeface="Calibri"/>
              </a:rPr>
              <a:t>you?</a:t>
            </a:r>
          </a:p>
          <a:p>
            <a:pPr marL="342900" indent="-342900" fontAlgn="base">
              <a:buFont typeface="Arial" panose="020B0604020202020204" pitchFamily="34" charset="0"/>
              <a:buChar char="•"/>
            </a:pPr>
            <a:endParaRPr lang="en-GB" sz="2400" dirty="0">
              <a:solidFill>
                <a:schemeClr val="bg1"/>
              </a:solidFill>
              <a:latin typeface="Calibri"/>
              <a:ea typeface="Calibri"/>
              <a:cs typeface="Calibri"/>
              <a:sym typeface="Calibri"/>
            </a:endParaRPr>
          </a:p>
          <a:p>
            <a:pPr marL="342900" indent="-342900" fontAlgn="base">
              <a:buFont typeface="Arial" panose="020B0604020202020204" pitchFamily="34" charset="0"/>
              <a:buChar char="•"/>
            </a:pPr>
            <a:r>
              <a:rPr lang="en-GB" sz="2400" dirty="0" smtClean="0">
                <a:solidFill>
                  <a:schemeClr val="bg1"/>
                </a:solidFill>
                <a:latin typeface="Calibri"/>
                <a:ea typeface="Calibri"/>
                <a:cs typeface="Calibri"/>
                <a:sym typeface="Calibri"/>
              </a:rPr>
              <a:t>How </a:t>
            </a:r>
            <a:r>
              <a:rPr lang="en-GB" sz="2400" dirty="0">
                <a:solidFill>
                  <a:schemeClr val="bg1"/>
                </a:solidFill>
                <a:latin typeface="Calibri"/>
                <a:ea typeface="Calibri"/>
                <a:cs typeface="Calibri"/>
                <a:sym typeface="Calibri"/>
              </a:rPr>
              <a:t>does it influence your life?</a:t>
            </a:r>
            <a:endParaRPr lang="en-GB" sz="2400" b="0" i="0" u="none" strike="noStrike" cap="none" dirty="0">
              <a:solidFill>
                <a:schemeClr val="bg1"/>
              </a:solidFill>
              <a:latin typeface="Calibri"/>
              <a:ea typeface="Calibri"/>
              <a:cs typeface="Calibri"/>
              <a:sym typeface="Calibri"/>
            </a:endParaRPr>
          </a:p>
        </p:txBody>
      </p:sp>
      <p:pic>
        <p:nvPicPr>
          <p:cNvPr id="2" name="Onlinemedia 1" title="The European Parliament explained">
            <a:hlinkClick r:id="" action="ppaction://media"/>
            <a:extLst>
              <a:ext uri="{FF2B5EF4-FFF2-40B4-BE49-F238E27FC236}">
                <a16:creationId xmlns:a16="http://schemas.microsoft.com/office/drawing/2014/main" xmlns="" id="{CDC3F8E5-C185-4A2B-A618-37E94A101BF4}"/>
              </a:ext>
            </a:extLst>
          </p:cNvPr>
          <p:cNvPicPr>
            <a:picLocks noRot="1" noChangeAspect="1"/>
          </p:cNvPicPr>
          <p:nvPr>
            <a:videoFile r:link="rId1"/>
          </p:nvPr>
        </p:nvPicPr>
        <p:blipFill>
          <a:blip r:embed="rId4"/>
          <a:stretch>
            <a:fillRect/>
          </a:stretch>
        </p:blipFill>
        <p:spPr>
          <a:xfrm>
            <a:off x="327546" y="321725"/>
            <a:ext cx="7058307" cy="3970298"/>
          </a:xfrm>
          <a:prstGeom prst="rect">
            <a:avLst/>
          </a:prstGeom>
        </p:spPr>
      </p:pic>
    </p:spTree>
    <p:extLst>
      <p:ext uri="{BB962C8B-B14F-4D97-AF65-F5344CB8AC3E}">
        <p14:creationId xmlns:p14="http://schemas.microsoft.com/office/powerpoint/2010/main" val="2815315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0424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European</a:t>
            </a:r>
            <a:r>
              <a:rPr lang="nl-NL" dirty="0">
                <a:solidFill>
                  <a:schemeClr val="bg1"/>
                </a:solidFill>
              </a:rPr>
              <a:t> Union</a:t>
            </a:r>
            <a:endParaRPr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59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fontAlgn="base"/>
            <a:r>
              <a:rPr lang="en-GB" sz="2400" dirty="0">
                <a:solidFill>
                  <a:schemeClr val="bg1"/>
                </a:solidFill>
              </a:rPr>
              <a:t>Real-time reactions</a:t>
            </a:r>
            <a:endParaRPr lang="en-GB" sz="2400" b="0" i="0" u="none" strike="noStrike" cap="none" dirty="0">
              <a:solidFill>
                <a:schemeClr val="bg1"/>
              </a:solidFill>
              <a:latin typeface="Calibri"/>
              <a:ea typeface="Calibri"/>
              <a:cs typeface="Calibri"/>
              <a:sym typeface="Calibri"/>
            </a:endParaRPr>
          </a:p>
        </p:txBody>
      </p:sp>
      <p:pic>
        <p:nvPicPr>
          <p:cNvPr id="3" name="Onlinemedia 2">
            <a:hlinkClick r:id="" action="ppaction://media"/>
            <a:extLst>
              <a:ext uri="{FF2B5EF4-FFF2-40B4-BE49-F238E27FC236}">
                <a16:creationId xmlns:a16="http://schemas.microsoft.com/office/drawing/2014/main" xmlns="" id="{65515F43-B0DB-45B3-B2B6-F5B1E172FB71}"/>
              </a:ext>
            </a:extLst>
          </p:cNvPr>
          <p:cNvPicPr>
            <a:picLocks noRot="1" noChangeAspect="1"/>
          </p:cNvPicPr>
          <p:nvPr>
            <a:videoFile r:link="rId1"/>
          </p:nvPr>
        </p:nvPicPr>
        <p:blipFill>
          <a:blip r:embed="rId4"/>
          <a:stretch>
            <a:fillRect/>
          </a:stretch>
        </p:blipFill>
        <p:spPr>
          <a:xfrm>
            <a:off x="327546" y="465718"/>
            <a:ext cx="7044086" cy="3962298"/>
          </a:xfrm>
          <a:prstGeom prst="rect">
            <a:avLst/>
          </a:prstGeom>
        </p:spPr>
      </p:pic>
    </p:spTree>
    <p:extLst>
      <p:ext uri="{BB962C8B-B14F-4D97-AF65-F5344CB8AC3E}">
        <p14:creationId xmlns:p14="http://schemas.microsoft.com/office/powerpoint/2010/main" val="3739210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
        <p:cNvGrpSpPr/>
        <p:nvPr/>
      </p:nvGrpSpPr>
      <p:grpSpPr>
        <a:xfrm>
          <a:off x="0" y="0"/>
          <a:ext cx="0" cy="0"/>
          <a:chOff x="0" y="0"/>
          <a:chExt cx="0" cy="0"/>
        </a:xfrm>
      </p:grpSpPr>
      <p:pic>
        <p:nvPicPr>
          <p:cNvPr id="2050" name="Picture 2" descr="https://lh6.googleusercontent.com/XxBrsMfRY63Oyvw9GNO4J9d3iVtJzRoNQAvKgI9qFJU7kKz5jPUrEKBoo5sqNy15ioQfcs0u2xDdDsW7NdGDr17mISZhVtj-cy0jqcWQ6y8VhSiGTZ9uryxwaa-Eb4U2Fh1VlRi2brU">
            <a:extLst>
              <a:ext uri="{FF2B5EF4-FFF2-40B4-BE49-F238E27FC236}">
                <a16:creationId xmlns:a16="http://schemas.microsoft.com/office/drawing/2014/main" xmlns="" id="{1029A76A-EA73-4272-A5DC-608A1AD1D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56"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144" name="Google Shape;144;p20"/>
          <p:cNvSpPr txBox="1">
            <a:spLocks noGrp="1"/>
          </p:cNvSpPr>
          <p:nvPr>
            <p:ph type="title"/>
          </p:nvPr>
        </p:nvSpPr>
        <p:spPr>
          <a:xfrm>
            <a:off x="8022021" y="3231931"/>
            <a:ext cx="3852041" cy="1834056"/>
          </a:xfrm>
          <a:prstGeom prst="rect">
            <a:avLst/>
          </a:prstGeom>
        </p:spPr>
        <p:txBody>
          <a:bodyPr spcFirstLastPara="1" vert="horz" lIns="91440" tIns="45720" rIns="91440" bIns="45720" rtlCol="0" anchor="b" anchorCtr="0">
            <a:normAutofit/>
          </a:bodyPr>
          <a:lstStyle/>
          <a:p>
            <a:pPr lvl="0" algn="ctr">
              <a:buClr>
                <a:srgbClr val="FFFFFF"/>
              </a:buClr>
              <a:buSzPts val="4400"/>
            </a:pPr>
            <a:r>
              <a:rPr lang="en-US" sz="4000" dirty="0"/>
              <a:t>Break</a:t>
            </a:r>
          </a:p>
        </p:txBody>
      </p:sp>
      <p:sp>
        <p:nvSpPr>
          <p:cNvPr id="4" name="Tijdelijke aanduiding voor inhoud 3">
            <a:extLst>
              <a:ext uri="{FF2B5EF4-FFF2-40B4-BE49-F238E27FC236}">
                <a16:creationId xmlns:a16="http://schemas.microsoft.com/office/drawing/2014/main" xmlns="" id="{27D7849E-94BC-48F4-B523-A87544255B0F}"/>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dirty="0"/>
              <a:t>Enter number of minutes </a:t>
            </a:r>
          </a:p>
        </p:txBody>
      </p:sp>
      <p:cxnSp>
        <p:nvCxnSpPr>
          <p:cNvPr id="257" name="Straight Connector 256">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23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Civil society</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smtClean="0">
                <a:solidFill>
                  <a:schemeClr val="bg1"/>
                </a:solidFill>
              </a:rPr>
              <a:t>What does “Civil Society” means?</a:t>
            </a:r>
            <a:endParaRPr lang="en-GB" sz="2400" dirty="0">
              <a:solidFill>
                <a:schemeClr val="bg1"/>
              </a:solidFill>
            </a:endParaRP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Think-pair-share</a:t>
            </a:r>
          </a:p>
          <a:p>
            <a:pPr fontAlgn="base"/>
            <a:endParaRPr lang="en-GB" dirty="0">
              <a:solidFill>
                <a:schemeClr val="bg1"/>
              </a:solidFill>
            </a:endParaRPr>
          </a:p>
          <a:p>
            <a:pPr marL="342900" indent="-342900" fontAlgn="base">
              <a:buFont typeface="Arial" panose="020B0604020202020204" pitchFamily="34" charset="0"/>
              <a:buChar char="•"/>
            </a:pPr>
            <a:r>
              <a:rPr lang="en-GB" sz="2400" dirty="0">
                <a:solidFill>
                  <a:schemeClr val="bg1"/>
                </a:solidFill>
              </a:rPr>
              <a:t>What are </a:t>
            </a:r>
            <a:r>
              <a:rPr lang="en-GB" sz="2400" dirty="0" smtClean="0">
                <a:solidFill>
                  <a:schemeClr val="bg1"/>
                </a:solidFill>
              </a:rPr>
              <a:t>the different kind </a:t>
            </a:r>
            <a:r>
              <a:rPr lang="en-GB" sz="2400" dirty="0">
                <a:solidFill>
                  <a:schemeClr val="bg1"/>
                </a:solidFill>
              </a:rPr>
              <a:t>of organisations which are part of the civil </a:t>
            </a:r>
            <a:r>
              <a:rPr lang="en-GB" sz="2400" dirty="0" smtClean="0">
                <a:solidFill>
                  <a:schemeClr val="bg1"/>
                </a:solidFill>
              </a:rPr>
              <a:t>society?</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Serves </a:t>
            </a:r>
            <a:r>
              <a:rPr lang="en-GB" sz="2400" dirty="0">
                <a:solidFill>
                  <a:schemeClr val="bg1"/>
                </a:solidFill>
              </a:rPr>
              <a:t>the public interest but </a:t>
            </a:r>
            <a:r>
              <a:rPr lang="en-GB" sz="2400" dirty="0" smtClean="0">
                <a:solidFill>
                  <a:schemeClr val="bg1"/>
                </a:solidFill>
              </a:rPr>
              <a:t>is not </a:t>
            </a:r>
            <a:r>
              <a:rPr lang="en-GB" sz="2400" dirty="0">
                <a:solidFill>
                  <a:schemeClr val="bg1"/>
                </a:solidFill>
              </a:rPr>
              <a:t>part of the </a:t>
            </a:r>
            <a:r>
              <a:rPr lang="en-GB" sz="2400" dirty="0" smtClean="0">
                <a:solidFill>
                  <a:schemeClr val="bg1"/>
                </a:solidFill>
              </a:rPr>
              <a:t>government </a:t>
            </a:r>
            <a:endParaRPr lang="en-GB" sz="2400" dirty="0">
              <a:solidFill>
                <a:schemeClr val="bg1"/>
              </a:solidFill>
            </a:endParaRPr>
          </a:p>
          <a:p>
            <a:r>
              <a:rPr lang="en-GB" dirty="0"/>
              <a:t/>
            </a:r>
            <a:br>
              <a:rPr lang="en-GB" dirty="0"/>
            </a:br>
            <a:endParaRPr sz="1800" b="0" i="0" u="none" strike="noStrike" cap="none" dirty="0">
              <a:solidFill>
                <a:schemeClr val="bg1"/>
              </a:solidFill>
              <a:latin typeface="Calibri"/>
              <a:ea typeface="Calibri"/>
              <a:cs typeface="Calibri"/>
              <a:sym typeface="Calibri"/>
            </a:endParaRPr>
          </a:p>
        </p:txBody>
      </p:sp>
      <p:pic>
        <p:nvPicPr>
          <p:cNvPr id="2" name="Onlinemedia 1" title="Civil Society Voices">
            <a:hlinkClick r:id="" action="ppaction://media"/>
            <a:extLst>
              <a:ext uri="{FF2B5EF4-FFF2-40B4-BE49-F238E27FC236}">
                <a16:creationId xmlns:a16="http://schemas.microsoft.com/office/drawing/2014/main" xmlns="" id="{A57D9694-E63B-427C-8D13-CD4ADB510ACF}"/>
              </a:ext>
            </a:extLst>
          </p:cNvPr>
          <p:cNvPicPr>
            <a:picLocks noRot="1" noChangeAspect="1"/>
          </p:cNvPicPr>
          <p:nvPr>
            <a:videoFile r:link="rId1"/>
          </p:nvPr>
        </p:nvPicPr>
        <p:blipFill>
          <a:blip r:embed="rId4"/>
          <a:stretch>
            <a:fillRect/>
          </a:stretch>
        </p:blipFill>
        <p:spPr>
          <a:xfrm>
            <a:off x="327545" y="321733"/>
            <a:ext cx="7058307" cy="3970298"/>
          </a:xfrm>
          <a:prstGeom prst="rect">
            <a:avLst/>
          </a:prstGeom>
        </p:spPr>
      </p:pic>
    </p:spTree>
    <p:extLst>
      <p:ext uri="{BB962C8B-B14F-4D97-AF65-F5344CB8AC3E}">
        <p14:creationId xmlns:p14="http://schemas.microsoft.com/office/powerpoint/2010/main" val="3105071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Civil society</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400" dirty="0">
                <a:solidFill>
                  <a:schemeClr val="bg1"/>
                </a:solidFill>
              </a:rPr>
              <a:t>Who has been part of a civil society movement?</a:t>
            </a:r>
            <a:r>
              <a:rPr lang="en-GB" dirty="0"/>
              <a:t/>
            </a:r>
            <a:br>
              <a:rPr lang="en-GB" dirty="0"/>
            </a:br>
            <a:endParaRPr sz="1800" b="0" i="0" u="none" strike="noStrike" cap="none" dirty="0">
              <a:solidFill>
                <a:schemeClr val="bg1"/>
              </a:solidFill>
              <a:latin typeface="Calibri"/>
              <a:ea typeface="Calibri"/>
              <a:cs typeface="Calibri"/>
              <a:sym typeface="Calibri"/>
            </a:endParaRPr>
          </a:p>
        </p:txBody>
      </p:sp>
      <p:pic>
        <p:nvPicPr>
          <p:cNvPr id="5122" name="Picture 2" descr="https://lh6.googleusercontent.com/nba0kxQczVkVPs3XxHcxPOEnKCBm8YdklPf4KV63Tlo96-KV5aMR9yJSsnJnpS-8F70VF_cXAb0O7x2usr3zWfr7WJ-f07DsmL5xDEbHjIky16bQmXb56E5IFrn3cVMylq_9mTv_p3I">
            <a:extLst>
              <a:ext uri="{FF2B5EF4-FFF2-40B4-BE49-F238E27FC236}">
                <a16:creationId xmlns:a16="http://schemas.microsoft.com/office/drawing/2014/main" xmlns="" id="{0530C37F-AC6D-47EA-BA39-F6FFF87AF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280" y="222475"/>
            <a:ext cx="2803694" cy="420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463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Pro-con grid </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Tx/>
              <a:buChar char="-"/>
            </a:pPr>
            <a:r>
              <a:rPr lang="en-GB" sz="2400" dirty="0">
                <a:solidFill>
                  <a:schemeClr val="bg1"/>
                </a:solidFill>
              </a:rPr>
              <a:t>T</a:t>
            </a:r>
            <a:r>
              <a:rPr lang="en-GB" sz="2400" dirty="0" smtClean="0">
                <a:solidFill>
                  <a:schemeClr val="bg1"/>
                </a:solidFill>
              </a:rPr>
              <a:t>hree </a:t>
            </a:r>
            <a:r>
              <a:rPr lang="en-GB" sz="2400" dirty="0">
                <a:solidFill>
                  <a:schemeClr val="bg1"/>
                </a:solidFill>
              </a:rPr>
              <a:t>arguments to support the </a:t>
            </a:r>
            <a:r>
              <a:rPr lang="en-GB" sz="2400" dirty="0" smtClean="0">
                <a:solidFill>
                  <a:schemeClr val="bg1"/>
                </a:solidFill>
              </a:rPr>
              <a:t>statement</a:t>
            </a:r>
          </a:p>
          <a:p>
            <a:pPr marL="342900" indent="-342900">
              <a:buFontTx/>
              <a:buChar char="-"/>
            </a:pPr>
            <a:endParaRPr lang="en-GB" sz="2400" dirty="0">
              <a:solidFill>
                <a:schemeClr val="bg1"/>
              </a:solidFill>
            </a:endParaRPr>
          </a:p>
          <a:p>
            <a:pPr marL="342900" indent="-342900">
              <a:buFontTx/>
              <a:buChar char="-"/>
            </a:pPr>
            <a:r>
              <a:rPr lang="en-GB" sz="2400" dirty="0">
                <a:solidFill>
                  <a:schemeClr val="bg1"/>
                </a:solidFill>
              </a:rPr>
              <a:t>T</a:t>
            </a:r>
            <a:r>
              <a:rPr lang="en-GB" sz="2400" dirty="0" smtClean="0">
                <a:solidFill>
                  <a:schemeClr val="bg1"/>
                </a:solidFill>
              </a:rPr>
              <a:t>hree </a:t>
            </a:r>
            <a:r>
              <a:rPr lang="en-GB" sz="2400" dirty="0">
                <a:solidFill>
                  <a:schemeClr val="bg1"/>
                </a:solidFill>
              </a:rPr>
              <a:t>arguments to oppose the </a:t>
            </a:r>
            <a:r>
              <a:rPr lang="en-GB" sz="2400" dirty="0" smtClean="0">
                <a:solidFill>
                  <a:schemeClr val="bg1"/>
                </a:solidFill>
              </a:rPr>
              <a:t>statement</a:t>
            </a:r>
          </a:p>
          <a:p>
            <a:pPr marL="342900" indent="-342900">
              <a:buFontTx/>
              <a:buChar char="-"/>
            </a:pPr>
            <a:endParaRPr lang="en-GB" sz="2400" dirty="0">
              <a:solidFill>
                <a:schemeClr val="bg1"/>
              </a:solidFill>
            </a:endParaRPr>
          </a:p>
          <a:p>
            <a:pPr marL="342900" indent="-342900">
              <a:buFontTx/>
              <a:buChar char="-"/>
            </a:pPr>
            <a:r>
              <a:rPr lang="en-GB" sz="2400" dirty="0">
                <a:solidFill>
                  <a:schemeClr val="bg1"/>
                </a:solidFill>
              </a:rPr>
              <a:t>S</a:t>
            </a:r>
            <a:r>
              <a:rPr lang="en-GB" sz="2400" dirty="0" smtClean="0">
                <a:solidFill>
                  <a:schemeClr val="bg1"/>
                </a:solidFill>
              </a:rPr>
              <a:t>hare </a:t>
            </a:r>
            <a:r>
              <a:rPr lang="en-GB" sz="2400" dirty="0">
                <a:solidFill>
                  <a:schemeClr val="bg1"/>
                </a:solidFill>
              </a:rPr>
              <a:t>and discuss</a:t>
            </a:r>
          </a:p>
          <a:p>
            <a:r>
              <a:rPr lang="en-GB" dirty="0"/>
              <a:t/>
            </a:r>
            <a:br>
              <a:rPr lang="en-GB" dirty="0"/>
            </a:br>
            <a:endParaRPr sz="1800" b="0" i="0" u="none" strike="noStrike" cap="none" dirty="0">
              <a:solidFill>
                <a:schemeClr val="bg1"/>
              </a:solidFill>
              <a:latin typeface="Calibri"/>
              <a:ea typeface="Calibri"/>
              <a:cs typeface="Calibri"/>
              <a:sym typeface="Calibri"/>
            </a:endParaRPr>
          </a:p>
        </p:txBody>
      </p:sp>
      <p:sp>
        <p:nvSpPr>
          <p:cNvPr id="2" name="Tekstvak 1">
            <a:extLst>
              <a:ext uri="{FF2B5EF4-FFF2-40B4-BE49-F238E27FC236}">
                <a16:creationId xmlns:a16="http://schemas.microsoft.com/office/drawing/2014/main" xmlns="" id="{12081BAD-6094-4350-8A54-334430EE3FB0}"/>
              </a:ext>
            </a:extLst>
          </p:cNvPr>
          <p:cNvSpPr txBox="1"/>
          <p:nvPr/>
        </p:nvSpPr>
        <p:spPr>
          <a:xfrm>
            <a:off x="777449" y="465718"/>
            <a:ext cx="6255026" cy="4616648"/>
          </a:xfrm>
          <a:prstGeom prst="rect">
            <a:avLst/>
          </a:prstGeom>
          <a:noFill/>
        </p:spPr>
        <p:txBody>
          <a:bodyPr wrap="square" rtlCol="0">
            <a:spAutoFit/>
          </a:bodyPr>
          <a:lstStyle/>
          <a:p>
            <a:r>
              <a:rPr lang="en-GB" sz="3200" dirty="0"/>
              <a:t>All countries should be obliged to have a democratic government in place</a:t>
            </a:r>
            <a:r>
              <a:rPr lang="en-GB" sz="3200" dirty="0" smtClean="0"/>
              <a:t>.</a:t>
            </a:r>
          </a:p>
          <a:p>
            <a:endParaRPr lang="en-GB" sz="1200" dirty="0"/>
          </a:p>
          <a:p>
            <a:r>
              <a:rPr lang="en-GB" sz="3200" dirty="0"/>
              <a:t>or </a:t>
            </a:r>
            <a:endParaRPr lang="en-GB" sz="3200" dirty="0" smtClean="0"/>
          </a:p>
          <a:p>
            <a:endParaRPr lang="en-GB" sz="1200" dirty="0"/>
          </a:p>
          <a:p>
            <a:r>
              <a:rPr lang="en-GB" sz="3200" dirty="0"/>
              <a:t>A democracy can not be established without a strong civil society movement.</a:t>
            </a:r>
          </a:p>
          <a:p>
            <a:r>
              <a:rPr lang="en-GB" dirty="0"/>
              <a:t/>
            </a:r>
            <a:br>
              <a:rPr lang="en-GB" dirty="0"/>
            </a:br>
            <a:endParaRPr lang="en-GB" dirty="0"/>
          </a:p>
        </p:txBody>
      </p:sp>
    </p:spTree>
    <p:extLst>
      <p:ext uri="{BB962C8B-B14F-4D97-AF65-F5344CB8AC3E}">
        <p14:creationId xmlns:p14="http://schemas.microsoft.com/office/powerpoint/2010/main" val="882176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Case study </a:t>
            </a:r>
            <a:br>
              <a:rPr lang="en-GB" dirty="0">
                <a:solidFill>
                  <a:schemeClr val="bg1"/>
                </a:solidFill>
              </a:rPr>
            </a:br>
            <a:r>
              <a:rPr lang="en-GB" dirty="0">
                <a:solidFill>
                  <a:schemeClr val="bg1"/>
                </a:solidFill>
              </a:rPr>
              <a:t>democracy in Europe</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82563"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457200" indent="-457200" fontAlgn="base">
              <a:lnSpc>
                <a:spcPct val="150000"/>
              </a:lnSpc>
              <a:buFont typeface="+mj-lt"/>
              <a:buAutoNum type="arabicPeriod"/>
            </a:pPr>
            <a:r>
              <a:rPr lang="en-GB" sz="2400" dirty="0" smtClean="0">
                <a:solidFill>
                  <a:schemeClr val="bg1"/>
                </a:solidFill>
              </a:rPr>
              <a:t>Choose </a:t>
            </a:r>
            <a:r>
              <a:rPr lang="en-GB" sz="2400" dirty="0">
                <a:solidFill>
                  <a:schemeClr val="bg1"/>
                </a:solidFill>
              </a:rPr>
              <a:t>a </a:t>
            </a:r>
            <a:r>
              <a:rPr lang="en-GB" sz="2400" dirty="0" smtClean="0">
                <a:solidFill>
                  <a:schemeClr val="bg1"/>
                </a:solidFill>
              </a:rPr>
              <a:t>country</a:t>
            </a:r>
            <a:endParaRPr lang="en-GB" sz="2400" dirty="0"/>
          </a:p>
          <a:p>
            <a:pPr marL="457200" indent="-457200" fontAlgn="base">
              <a:lnSpc>
                <a:spcPct val="150000"/>
              </a:lnSpc>
              <a:buFont typeface="+mj-lt"/>
              <a:buAutoNum type="arabicPeriod"/>
            </a:pPr>
            <a:r>
              <a:rPr lang="en-GB" sz="2400" dirty="0" smtClean="0">
                <a:solidFill>
                  <a:schemeClr val="bg1"/>
                </a:solidFill>
              </a:rPr>
              <a:t>Group </a:t>
            </a:r>
            <a:r>
              <a:rPr lang="en-GB" sz="2400" dirty="0">
                <a:solidFill>
                  <a:schemeClr val="bg1"/>
                </a:solidFill>
              </a:rPr>
              <a:t>together</a:t>
            </a:r>
          </a:p>
          <a:p>
            <a:pPr marL="457200" indent="-457200" fontAlgn="base">
              <a:lnSpc>
                <a:spcPct val="150000"/>
              </a:lnSpc>
              <a:buFont typeface="+mj-lt"/>
              <a:buAutoNum type="arabicPeriod"/>
            </a:pPr>
            <a:r>
              <a:rPr lang="en-GB" sz="2400" dirty="0">
                <a:solidFill>
                  <a:schemeClr val="bg1"/>
                </a:solidFill>
              </a:rPr>
              <a:t>Guidelines and criteria </a:t>
            </a:r>
          </a:p>
          <a:p>
            <a:pPr marL="457200" indent="-457200" fontAlgn="base">
              <a:lnSpc>
                <a:spcPct val="150000"/>
              </a:lnSpc>
              <a:buFont typeface="+mj-lt"/>
              <a:buAutoNum type="arabicPeriod"/>
            </a:pPr>
            <a:r>
              <a:rPr lang="en-GB" sz="2400" dirty="0">
                <a:solidFill>
                  <a:schemeClr val="bg1"/>
                </a:solidFill>
              </a:rPr>
              <a:t>Divide work</a:t>
            </a:r>
          </a:p>
          <a:p>
            <a:pPr marL="457200" indent="-457200" fontAlgn="base">
              <a:lnSpc>
                <a:spcPct val="150000"/>
              </a:lnSpc>
              <a:buFont typeface="+mj-lt"/>
              <a:buAutoNum type="arabicPeriod"/>
            </a:pPr>
            <a:r>
              <a:rPr lang="en-GB" sz="2400" dirty="0">
                <a:solidFill>
                  <a:schemeClr val="bg1"/>
                </a:solidFill>
              </a:rPr>
              <a:t>Present </a:t>
            </a:r>
            <a:r>
              <a:rPr lang="en-GB" sz="2400" dirty="0" smtClean="0">
                <a:solidFill>
                  <a:schemeClr val="bg1"/>
                </a:solidFill>
              </a:rPr>
              <a:t>your work during the next </a:t>
            </a:r>
            <a:r>
              <a:rPr lang="en-GB" sz="2400" dirty="0">
                <a:solidFill>
                  <a:schemeClr val="bg1"/>
                </a:solidFill>
              </a:rPr>
              <a:t>session</a:t>
            </a:r>
          </a:p>
        </p:txBody>
      </p:sp>
      <p:sp>
        <p:nvSpPr>
          <p:cNvPr id="2" name="Tekstvak 1">
            <a:extLst>
              <a:ext uri="{FF2B5EF4-FFF2-40B4-BE49-F238E27FC236}">
                <a16:creationId xmlns:a16="http://schemas.microsoft.com/office/drawing/2014/main" xmlns="" id="{12081BAD-6094-4350-8A54-334430EE3FB0}"/>
              </a:ext>
            </a:extLst>
          </p:cNvPr>
          <p:cNvSpPr txBox="1"/>
          <p:nvPr/>
        </p:nvSpPr>
        <p:spPr>
          <a:xfrm>
            <a:off x="863419" y="1100859"/>
            <a:ext cx="6255026" cy="1200329"/>
          </a:xfrm>
          <a:prstGeom prst="rect">
            <a:avLst/>
          </a:prstGeom>
          <a:noFill/>
        </p:spPr>
        <p:txBody>
          <a:bodyPr wrap="square" rtlCol="0">
            <a:spAutoFit/>
          </a:bodyPr>
          <a:lstStyle/>
          <a:p>
            <a:r>
              <a:rPr lang="en-GB" sz="3600" dirty="0"/>
              <a:t/>
            </a:r>
            <a:br>
              <a:rPr lang="en-GB" sz="3600" dirty="0"/>
            </a:br>
            <a:endParaRPr lang="en-GB" sz="3600" dirty="0"/>
          </a:p>
        </p:txBody>
      </p:sp>
      <p:pic>
        <p:nvPicPr>
          <p:cNvPr id="4" name="Afbeelding 3" descr="Afbeelding met tekst, kaart&#10;&#10;Automatisch gegenereerde beschrijving">
            <a:extLst>
              <a:ext uri="{FF2B5EF4-FFF2-40B4-BE49-F238E27FC236}">
                <a16:creationId xmlns:a16="http://schemas.microsoft.com/office/drawing/2014/main" xmlns="" id="{8AEDA0A4-85DF-4222-8142-BB24BBA7F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52" y="187255"/>
            <a:ext cx="6787300" cy="4293172"/>
          </a:xfrm>
          <a:prstGeom prst="rect">
            <a:avLst/>
          </a:prstGeom>
        </p:spPr>
      </p:pic>
    </p:spTree>
    <p:extLst>
      <p:ext uri="{BB962C8B-B14F-4D97-AF65-F5344CB8AC3E}">
        <p14:creationId xmlns:p14="http://schemas.microsoft.com/office/powerpoint/2010/main" val="1294031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5488" y="0"/>
            <a:ext cx="1091029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80AEEC32-A1F1-47AD-9816-D43F6ADAAF76}"/>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Introduction</a:t>
            </a:r>
          </a:p>
        </p:txBody>
      </p:sp>
    </p:spTree>
    <p:extLst>
      <p:ext uri="{BB962C8B-B14F-4D97-AF65-F5344CB8AC3E}">
        <p14:creationId xmlns:p14="http://schemas.microsoft.com/office/powerpoint/2010/main" val="4220460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Recap</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400" dirty="0">
                <a:solidFill>
                  <a:schemeClr val="bg1"/>
                </a:solidFill>
              </a:rPr>
              <a:t>“I was surprised that </a:t>
            </a:r>
            <a:r>
              <a:rPr lang="en-GB" sz="2400" dirty="0" smtClean="0">
                <a:solidFill>
                  <a:schemeClr val="bg1"/>
                </a:solidFill>
              </a:rPr>
              <a:t>…”</a:t>
            </a:r>
          </a:p>
          <a:p>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“I learned that</a:t>
            </a:r>
            <a:r>
              <a:rPr lang="en-GB" sz="2400" dirty="0" smtClean="0">
                <a:solidFill>
                  <a:schemeClr val="bg1"/>
                </a:solidFill>
              </a:rPr>
              <a:t>...”</a:t>
            </a:r>
          </a:p>
          <a:p>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“I wonder about...”</a:t>
            </a:r>
          </a:p>
          <a:p>
            <a:r>
              <a:rPr lang="en-GB" dirty="0"/>
              <a:t/>
            </a:r>
            <a:br>
              <a:rPr lang="en-GB" dirty="0"/>
            </a:br>
            <a:endParaRPr sz="1800" b="0" i="0" u="none" strike="noStrike" cap="none" dirty="0">
              <a:solidFill>
                <a:schemeClr val="bg1"/>
              </a:solidFill>
              <a:latin typeface="Calibri"/>
              <a:ea typeface="Calibri"/>
              <a:cs typeface="Calibri"/>
              <a:sym typeface="Calibri"/>
            </a:endParaRPr>
          </a:p>
        </p:txBody>
      </p:sp>
      <p:pic>
        <p:nvPicPr>
          <p:cNvPr id="7172" name="Picture 4" descr="https://lh5.googleusercontent.com/7NZ1dYc3SSv45bSo3nFWLWhMYKGyjJcQ_V74JTTWWqvMKL33P_qgBpgOzpsV9ULhFFHSEEhNaV-V6os54aXsaJ1z6BK3LE3JEmY8DwSJhlpt7MuZ7ysSTWhfH73_jvpESxwhd9QI2rQ">
            <a:extLst>
              <a:ext uri="{FF2B5EF4-FFF2-40B4-BE49-F238E27FC236}">
                <a16:creationId xmlns:a16="http://schemas.microsoft.com/office/drawing/2014/main" xmlns="" id="{39CF2637-7C4F-413B-8C46-89892616A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516" y="249714"/>
            <a:ext cx="2758190" cy="414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903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xmlns="" id="{9AC86956-51F0-421B-A62E-C9F6816ADBE5}"/>
              </a:ext>
            </a:extLst>
          </p:cNvPr>
          <p:cNvSpPr>
            <a:spLocks noGrp="1"/>
          </p:cNvSpPr>
          <p:nvPr>
            <p:ph type="title"/>
          </p:nvPr>
        </p:nvSpPr>
        <p:spPr>
          <a:xfrm>
            <a:off x="804484" y="426783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Welcome</a:t>
            </a:r>
            <a:br>
              <a:rPr lang="en-US" kern="1200" dirty="0">
                <a:solidFill>
                  <a:srgbClr val="000000"/>
                </a:solidFill>
                <a:latin typeface="+mj-lt"/>
                <a:ea typeface="+mj-ea"/>
                <a:cs typeface="+mj-cs"/>
              </a:rPr>
            </a:br>
            <a:r>
              <a:rPr lang="en-US" sz="3300" kern="1200" dirty="0">
                <a:solidFill>
                  <a:srgbClr val="000000"/>
                </a:solidFill>
                <a:latin typeface="+mj-lt"/>
                <a:ea typeface="+mj-ea"/>
                <a:cs typeface="+mj-cs"/>
              </a:rPr>
              <a:t>Session 2</a:t>
            </a:r>
          </a:p>
        </p:txBody>
      </p:sp>
      <p:sp>
        <p:nvSpPr>
          <p:cNvPr id="14" name="Freeform 50">
            <a:extLst>
              <a:ext uri="{FF2B5EF4-FFF2-40B4-BE49-F238E27FC236}">
                <a16:creationId xmlns:a16="http://schemas.microsoft.com/office/drawing/2014/main" xmlns=""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a16="http://schemas.microsoft.com/office/drawing/2014/main" xmlns="" id="{345C3ED3-7132-47CB-86E8-46AC080F9C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709770" y="1815320"/>
            <a:ext cx="4141760" cy="4141760"/>
          </a:xfrm>
          <a:prstGeom prst="rect">
            <a:avLst/>
          </a:prstGeom>
        </p:spPr>
      </p:pic>
    </p:spTree>
    <p:extLst>
      <p:ext uri="{BB962C8B-B14F-4D97-AF65-F5344CB8AC3E}">
        <p14:creationId xmlns:p14="http://schemas.microsoft.com/office/powerpoint/2010/main" val="500199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2" descr="https://lh4.googleusercontent.com/BoV9wzN6CZ4-WRlmNrMvczDMDshI9UkzoXA-3g1xLfm6kgA2tSBN6bJfX1ZxtC4BZxZwq51o-1WVmz5r29IXaOEFOMemoMlcbqa4iOPZQp_YN9s_PXw4riBENJx9hc5qYTCvDrTgCPA">
            <a:extLst>
              <a:ext uri="{FF2B5EF4-FFF2-40B4-BE49-F238E27FC236}">
                <a16:creationId xmlns:a16="http://schemas.microsoft.com/office/drawing/2014/main" xmlns="" id="{E26EE912-E6B0-4F10-A8C8-C9C94F9E9D9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2"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xmlns="" id="{966DEA6B-A118-4871-B86D-A1DEC5CA879F}"/>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Two Truths and a Lie</a:t>
            </a:r>
          </a:p>
        </p:txBody>
      </p:sp>
      <p:cxnSp>
        <p:nvCxnSpPr>
          <p:cNvPr id="1033" name="Straight Connector 73">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061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3EB781D-1E06-4F9C-A3C0-405F4198AE32}"/>
              </a:ext>
            </a:extLst>
          </p:cNvPr>
          <p:cNvSpPr>
            <a:spLocks noGrp="1"/>
          </p:cNvSpPr>
          <p:nvPr>
            <p:ph type="title"/>
          </p:nvPr>
        </p:nvSpPr>
        <p:spPr>
          <a:xfrm>
            <a:off x="838200" y="365125"/>
            <a:ext cx="10515600" cy="1325563"/>
          </a:xfrm>
        </p:spPr>
        <p:txBody>
          <a:bodyPr>
            <a:normAutofit/>
          </a:bodyPr>
          <a:lstStyle/>
          <a:p>
            <a:r>
              <a:rPr lang="en-GB" dirty="0">
                <a:solidFill>
                  <a:schemeClr val="accent2"/>
                </a:solidFill>
              </a:rPr>
              <a:t>Session outline </a:t>
            </a:r>
          </a:p>
        </p:txBody>
      </p:sp>
      <p:graphicFrame>
        <p:nvGraphicFramePr>
          <p:cNvPr id="5" name="Tijdelijke aanduiding voor inhoud 2">
            <a:extLst>
              <a:ext uri="{FF2B5EF4-FFF2-40B4-BE49-F238E27FC236}">
                <a16:creationId xmlns:a16="http://schemas.microsoft.com/office/drawing/2014/main" xmlns="" id="{499A3C11-417D-4ED0-A465-369AE69652A9}"/>
              </a:ext>
            </a:extLst>
          </p:cNvPr>
          <p:cNvGraphicFramePr>
            <a:graphicFrameLocks noGrp="1"/>
          </p:cNvGraphicFramePr>
          <p:nvPr>
            <p:ph idx="1"/>
            <p:extLst>
              <p:ext uri="{D42A27DB-BD31-4B8C-83A1-F6EECF244321}">
                <p14:modId xmlns:p14="http://schemas.microsoft.com/office/powerpoint/2010/main" val="4286043264"/>
              </p:ext>
            </p:extLst>
          </p:nvPr>
        </p:nvGraphicFramePr>
        <p:xfrm>
          <a:off x="285750" y="1825624"/>
          <a:ext cx="11620500" cy="5032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3731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175B08FB-ACF5-43F0-A80F-A502F4243C52}"/>
              </a:ext>
            </a:extLst>
          </p:cNvPr>
          <p:cNvSpPr>
            <a:spLocks noGrp="1"/>
          </p:cNvSpPr>
          <p:nvPr>
            <p:ph type="title"/>
          </p:nvPr>
        </p:nvSpPr>
        <p:spPr>
          <a:xfrm>
            <a:off x="6094105" y="802955"/>
            <a:ext cx="4977976" cy="1454051"/>
          </a:xfrm>
        </p:spPr>
        <p:txBody>
          <a:bodyPr>
            <a:normAutofit/>
          </a:bodyPr>
          <a:lstStyle/>
          <a:p>
            <a:r>
              <a:rPr lang="en-GB">
                <a:solidFill>
                  <a:srgbClr val="000000"/>
                </a:solidFill>
              </a:rPr>
              <a:t>Starting point</a:t>
            </a:r>
          </a:p>
        </p:txBody>
      </p:sp>
      <p:sp>
        <p:nvSpPr>
          <p:cNvPr id="14"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a16="http://schemas.microsoft.com/office/drawing/2014/main" xmlns="" id="{A198227C-A897-4246-80EE-96B3EAB302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50254" y="1629089"/>
            <a:ext cx="3620021" cy="3620021"/>
          </a:xfrm>
          <a:prstGeom prst="rect">
            <a:avLst/>
          </a:prstGeom>
        </p:spPr>
      </p:pic>
      <p:sp>
        <p:nvSpPr>
          <p:cNvPr id="3" name="Tijdelijke aanduiding voor inhoud 2">
            <a:extLst>
              <a:ext uri="{FF2B5EF4-FFF2-40B4-BE49-F238E27FC236}">
                <a16:creationId xmlns:a16="http://schemas.microsoft.com/office/drawing/2014/main" xmlns="" id="{FF3EE490-D9A1-4BE0-9E41-37D84BFC3205}"/>
              </a:ext>
            </a:extLst>
          </p:cNvPr>
          <p:cNvSpPr>
            <a:spLocks noGrp="1"/>
          </p:cNvSpPr>
          <p:nvPr>
            <p:ph idx="1"/>
          </p:nvPr>
        </p:nvSpPr>
        <p:spPr>
          <a:xfrm>
            <a:off x="6090574" y="2421682"/>
            <a:ext cx="4977578" cy="3639289"/>
          </a:xfrm>
        </p:spPr>
        <p:txBody>
          <a:bodyPr anchor="ctr">
            <a:normAutofit/>
          </a:bodyPr>
          <a:lstStyle/>
          <a:p>
            <a:pPr marL="0" indent="0">
              <a:buNone/>
            </a:pPr>
            <a:r>
              <a:rPr lang="en-GB" sz="2000" dirty="0">
                <a:solidFill>
                  <a:srgbClr val="000000"/>
                </a:solidFill>
              </a:rPr>
              <a:t>“What do you think about the universal human rights?”</a:t>
            </a:r>
          </a:p>
        </p:txBody>
      </p:sp>
    </p:spTree>
    <p:extLst>
      <p:ext uri="{BB962C8B-B14F-4D97-AF65-F5344CB8AC3E}">
        <p14:creationId xmlns:p14="http://schemas.microsoft.com/office/powerpoint/2010/main" val="1534705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Human rights</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Inherent to all human beings</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We </a:t>
            </a:r>
            <a:r>
              <a:rPr lang="en-GB" sz="2400" dirty="0">
                <a:solidFill>
                  <a:schemeClr val="bg1"/>
                </a:solidFill>
              </a:rPr>
              <a:t>are all equally entitled to our human rights without discrimination</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Universal </a:t>
            </a:r>
            <a:r>
              <a:rPr lang="en-GB" sz="2400" dirty="0">
                <a:solidFill>
                  <a:schemeClr val="bg1"/>
                </a:solidFill>
              </a:rPr>
              <a:t>human rights are often expressed and guaranteed by laws</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International </a:t>
            </a:r>
            <a:r>
              <a:rPr lang="en-GB" sz="2400" dirty="0">
                <a:solidFill>
                  <a:schemeClr val="bg1"/>
                </a:solidFill>
              </a:rPr>
              <a:t>human rights law lays down obligations of Governments to promote and protect human rights and fundamental freedoms of individuals or groups</a:t>
            </a:r>
            <a:br>
              <a:rPr lang="en-GB" sz="2400" dirty="0">
                <a:solidFill>
                  <a:schemeClr val="bg1"/>
                </a:solidFill>
              </a:rPr>
            </a:br>
            <a:endParaRPr sz="2400" b="0" i="0" u="none" strike="noStrike" cap="none" dirty="0">
              <a:solidFill>
                <a:schemeClr val="bg1"/>
              </a:solidFill>
              <a:latin typeface="Calibri"/>
              <a:ea typeface="Calibri"/>
              <a:cs typeface="Calibri"/>
              <a:sym typeface="Calibri"/>
            </a:endParaRPr>
          </a:p>
        </p:txBody>
      </p:sp>
      <p:pic>
        <p:nvPicPr>
          <p:cNvPr id="2050" name="Picture 2" descr="https://lh5.googleusercontent.com/Yx7pZBzduaNVRA2jwl04Gg_0dNljb7V9dJH0yPDHT6OufldPty73fjOsy-eTf3uO4pMhAcaDc9jPDB2rKLmJQ5o883rLND1AJwnX5DUXCZVmOYqdyL_2-P6tc7GEcKCyzawAWWIKDucFiCBw2w">
            <a:extLst>
              <a:ext uri="{FF2B5EF4-FFF2-40B4-BE49-F238E27FC236}">
                <a16:creationId xmlns:a16="http://schemas.microsoft.com/office/drawing/2014/main" xmlns="" id="{93E38545-9C56-4D82-AAE5-4CE3BF1FC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9" y="321733"/>
            <a:ext cx="6937779" cy="399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557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Human rights</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Both rights and obligations</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The </a:t>
            </a:r>
            <a:r>
              <a:rPr lang="en-GB" sz="2400" dirty="0">
                <a:solidFill>
                  <a:schemeClr val="bg1"/>
                </a:solidFill>
              </a:rPr>
              <a:t>Universal Declaration of Human Rights (UDHR) establishes the civil, political, economic, social, and cultural rights of all people</a:t>
            </a:r>
          </a:p>
          <a:p>
            <a:pPr fontAlgn="base"/>
            <a:r>
              <a:rPr lang="en-GB" sz="2400" dirty="0">
                <a:solidFill>
                  <a:schemeClr val="bg1"/>
                </a:solidFill>
              </a:rPr>
              <a:t/>
            </a:r>
            <a:br>
              <a:rPr lang="en-GB" sz="2400" dirty="0">
                <a:solidFill>
                  <a:schemeClr val="bg1"/>
                </a:solidFill>
              </a:rPr>
            </a:br>
            <a:endParaRPr sz="2400" b="0" i="0" u="none" strike="noStrike" cap="none" dirty="0">
              <a:solidFill>
                <a:schemeClr val="bg1"/>
              </a:solidFill>
              <a:latin typeface="Calibri"/>
              <a:ea typeface="Calibri"/>
              <a:cs typeface="Calibri"/>
              <a:sym typeface="Calibri"/>
            </a:endParaRPr>
          </a:p>
        </p:txBody>
      </p:sp>
      <p:pic>
        <p:nvPicPr>
          <p:cNvPr id="2" name="Onlinemedia 1" title="Human Rights Explained In A Beautiful Two Minute Animation">
            <a:hlinkClick r:id="" action="ppaction://media"/>
            <a:extLst>
              <a:ext uri="{FF2B5EF4-FFF2-40B4-BE49-F238E27FC236}">
                <a16:creationId xmlns:a16="http://schemas.microsoft.com/office/drawing/2014/main" xmlns="" id="{04FA696A-8795-46BD-AF4A-232A10A1C04A}"/>
              </a:ext>
            </a:extLst>
          </p:cNvPr>
          <p:cNvPicPr>
            <a:picLocks noRot="1" noChangeAspect="1"/>
          </p:cNvPicPr>
          <p:nvPr>
            <a:videoFile r:link="rId1"/>
          </p:nvPr>
        </p:nvPicPr>
        <p:blipFill>
          <a:blip r:embed="rId4"/>
          <a:stretch>
            <a:fillRect/>
          </a:stretch>
        </p:blipFill>
        <p:spPr>
          <a:xfrm>
            <a:off x="327546" y="475657"/>
            <a:ext cx="6931705" cy="3899084"/>
          </a:xfrm>
          <a:prstGeom prst="rect">
            <a:avLst/>
          </a:prstGeom>
        </p:spPr>
      </p:pic>
    </p:spTree>
    <p:extLst>
      <p:ext uri="{BB962C8B-B14F-4D97-AF65-F5344CB8AC3E}">
        <p14:creationId xmlns:p14="http://schemas.microsoft.com/office/powerpoint/2010/main" val="1351886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xmlns="" id="{84867EAF-AE1D-4322-9DE8-383AE3F7BC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 y="-4691"/>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40676238-7F95-4EEB-836A-7D23927873A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90E67864-9A7E-4E9B-9F1C-6ECBA3E7D30B}"/>
              </a:ext>
            </a:extLst>
          </p:cNvPr>
          <p:cNvSpPr>
            <a:spLocks noGrp="1"/>
          </p:cNvSpPr>
          <p:nvPr>
            <p:ph type="title"/>
          </p:nvPr>
        </p:nvSpPr>
        <p:spPr>
          <a:xfrm>
            <a:off x="726057" y="3121701"/>
            <a:ext cx="3658053" cy="1786515"/>
          </a:xfrm>
        </p:spPr>
        <p:txBody>
          <a:bodyPr vert="horz" lIns="91440" tIns="45720" rIns="91440" bIns="45720" rtlCol="0" anchor="t">
            <a:normAutofit/>
          </a:bodyPr>
          <a:lstStyle/>
          <a:p>
            <a:r>
              <a:rPr lang="en-US" sz="3700" kern="1200">
                <a:solidFill>
                  <a:srgbClr val="FFFFFF"/>
                </a:solidFill>
                <a:latin typeface="+mj-lt"/>
                <a:ea typeface="+mj-ea"/>
                <a:cs typeface="+mj-cs"/>
              </a:rPr>
              <a:t>Which rights do you think will be in this document?</a:t>
            </a:r>
          </a:p>
        </p:txBody>
      </p:sp>
      <p:pic>
        <p:nvPicPr>
          <p:cNvPr id="15" name="Tijdelijke aanduiding voor inhoud 3">
            <a:extLst>
              <a:ext uri="{FF2B5EF4-FFF2-40B4-BE49-F238E27FC236}">
                <a16:creationId xmlns:a16="http://schemas.microsoft.com/office/drawing/2014/main" xmlns="" id="{BB4B4DD2-EE4F-4972-B925-E9CA0F4E9813}"/>
              </a:ext>
            </a:extLst>
          </p:cNvPr>
          <p:cNvPicPr>
            <a:picLocks noGrp="1" noChangeAspect="1"/>
          </p:cNvPicPr>
          <p:nvPr>
            <p:ph idx="1"/>
          </p:nvPr>
        </p:nvPicPr>
        <p:blipFill>
          <a:blip r:embed="rId3"/>
          <a:stretch>
            <a:fillRect/>
          </a:stretch>
        </p:blipFill>
        <p:spPr>
          <a:xfrm>
            <a:off x="6830087" y="743798"/>
            <a:ext cx="4115826" cy="5362640"/>
          </a:xfrm>
          <a:prstGeom prst="rect">
            <a:avLst/>
          </a:prstGeom>
          <a:ln w="9525">
            <a:noFill/>
          </a:ln>
        </p:spPr>
      </p:pic>
    </p:spTree>
    <p:extLst>
      <p:ext uri="{BB962C8B-B14F-4D97-AF65-F5344CB8AC3E}">
        <p14:creationId xmlns:p14="http://schemas.microsoft.com/office/powerpoint/2010/main" val="1069977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D585E172-E31E-417D-83C7-66F3560511F2}"/>
              </a:ext>
            </a:extLst>
          </p:cNvPr>
          <p:cNvSpPr>
            <a:spLocks noGrp="1"/>
          </p:cNvSpPr>
          <p:nvPr>
            <p:ph type="title"/>
          </p:nvPr>
        </p:nvSpPr>
        <p:spPr>
          <a:xfrm>
            <a:off x="6094105" y="802955"/>
            <a:ext cx="4977976" cy="1454051"/>
          </a:xfrm>
        </p:spPr>
        <p:txBody>
          <a:bodyPr>
            <a:normAutofit/>
          </a:bodyPr>
          <a:lstStyle/>
          <a:p>
            <a:r>
              <a:rPr lang="en-GB" dirty="0">
                <a:solidFill>
                  <a:srgbClr val="000000"/>
                </a:solidFill>
              </a:rPr>
              <a:t>On many different area’s</a:t>
            </a:r>
          </a:p>
        </p:txBody>
      </p:sp>
      <p:sp>
        <p:nvSpPr>
          <p:cNvPr id="14"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a16="http://schemas.microsoft.com/office/drawing/2014/main" xmlns="" id="{442BB797-8C74-469C-99FF-62908371FC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0254" y="1629089"/>
            <a:ext cx="3620021" cy="3620021"/>
          </a:xfrm>
          <a:prstGeom prst="rect">
            <a:avLst/>
          </a:prstGeom>
        </p:spPr>
      </p:pic>
      <p:sp>
        <p:nvSpPr>
          <p:cNvPr id="15" name="Tijdelijke aanduiding voor inhoud 2">
            <a:extLst>
              <a:ext uri="{FF2B5EF4-FFF2-40B4-BE49-F238E27FC236}">
                <a16:creationId xmlns:a16="http://schemas.microsoft.com/office/drawing/2014/main" xmlns="" id="{77A755F0-0303-4477-979A-C35662AEB81A}"/>
              </a:ext>
            </a:extLst>
          </p:cNvPr>
          <p:cNvSpPr>
            <a:spLocks noGrp="1"/>
          </p:cNvSpPr>
          <p:nvPr>
            <p:ph idx="1"/>
          </p:nvPr>
        </p:nvSpPr>
        <p:spPr>
          <a:xfrm>
            <a:off x="6090573" y="2421682"/>
            <a:ext cx="5561495" cy="3639289"/>
          </a:xfrm>
        </p:spPr>
        <p:txBody>
          <a:bodyPr anchor="ctr">
            <a:noAutofit/>
          </a:bodyPr>
          <a:lstStyle/>
          <a:p>
            <a:r>
              <a:rPr lang="en-GB" sz="2400" dirty="0">
                <a:solidFill>
                  <a:srgbClr val="000000"/>
                </a:solidFill>
              </a:rPr>
              <a:t>Right to education</a:t>
            </a:r>
          </a:p>
          <a:p>
            <a:r>
              <a:rPr lang="en-GB" sz="2400" dirty="0">
                <a:solidFill>
                  <a:srgbClr val="000000"/>
                </a:solidFill>
              </a:rPr>
              <a:t>Freedom from discrimination </a:t>
            </a:r>
          </a:p>
          <a:p>
            <a:r>
              <a:rPr lang="en-GB" sz="2400" dirty="0">
                <a:solidFill>
                  <a:srgbClr val="000000"/>
                </a:solidFill>
              </a:rPr>
              <a:t>Right to asylum</a:t>
            </a:r>
          </a:p>
          <a:p>
            <a:r>
              <a:rPr lang="en-GB" sz="2400" dirty="0">
                <a:solidFill>
                  <a:srgbClr val="000000"/>
                </a:solidFill>
              </a:rPr>
              <a:t>No torture</a:t>
            </a:r>
          </a:p>
          <a:p>
            <a:r>
              <a:rPr lang="en-GB" sz="2400" dirty="0">
                <a:solidFill>
                  <a:srgbClr val="000000"/>
                </a:solidFill>
              </a:rPr>
              <a:t>Right to a nationality</a:t>
            </a:r>
          </a:p>
          <a:p>
            <a:r>
              <a:rPr lang="en-GB" sz="2400" dirty="0">
                <a:solidFill>
                  <a:srgbClr val="000000"/>
                </a:solidFill>
              </a:rPr>
              <a:t>Freedom of thought</a:t>
            </a:r>
          </a:p>
          <a:p>
            <a:r>
              <a:rPr lang="en-GB" sz="2400" dirty="0">
                <a:solidFill>
                  <a:srgbClr val="000000"/>
                </a:solidFill>
              </a:rPr>
              <a:t>Social security</a:t>
            </a:r>
          </a:p>
          <a:p>
            <a:r>
              <a:rPr lang="en-GB" sz="2400" dirty="0">
                <a:solidFill>
                  <a:srgbClr val="000000"/>
                </a:solidFill>
              </a:rPr>
              <a:t>No one can take away your human rights</a:t>
            </a:r>
          </a:p>
        </p:txBody>
      </p:sp>
    </p:spTree>
    <p:extLst>
      <p:ext uri="{BB962C8B-B14F-4D97-AF65-F5344CB8AC3E}">
        <p14:creationId xmlns:p14="http://schemas.microsoft.com/office/powerpoint/2010/main" val="112372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1">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D889261A-98F3-4C63-A19A-0A93C55C1D46}"/>
              </a:ext>
            </a:extLst>
          </p:cNvPr>
          <p:cNvSpPr>
            <a:spLocks noGrp="1"/>
          </p:cNvSpPr>
          <p:nvPr>
            <p:ph type="title"/>
          </p:nvPr>
        </p:nvSpPr>
        <p:spPr>
          <a:xfrm>
            <a:off x="6094105" y="802955"/>
            <a:ext cx="4977976" cy="1454051"/>
          </a:xfrm>
        </p:spPr>
        <p:txBody>
          <a:bodyPr>
            <a:normAutofit/>
          </a:bodyPr>
          <a:lstStyle/>
          <a:p>
            <a:r>
              <a:rPr lang="nl-NL">
                <a:solidFill>
                  <a:srgbClr val="000000"/>
                </a:solidFill>
              </a:rPr>
              <a:t>Education</a:t>
            </a:r>
            <a:endParaRPr lang="en-GB">
              <a:solidFill>
                <a:srgbClr val="000000"/>
              </a:solidFill>
            </a:endParaRPr>
          </a:p>
        </p:txBody>
      </p:sp>
      <p:sp>
        <p:nvSpPr>
          <p:cNvPr id="14"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a16="http://schemas.microsoft.com/office/drawing/2014/main" xmlns="" id="{07F85DA5-BEAE-4ADE-AF7C-737F22046D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0254" y="1629089"/>
            <a:ext cx="3620021" cy="3620021"/>
          </a:xfrm>
          <a:prstGeom prst="rect">
            <a:avLst/>
          </a:prstGeom>
        </p:spPr>
      </p:pic>
      <p:sp>
        <p:nvSpPr>
          <p:cNvPr id="22" name="Tijdelijke aanduiding voor inhoud 2">
            <a:extLst>
              <a:ext uri="{FF2B5EF4-FFF2-40B4-BE49-F238E27FC236}">
                <a16:creationId xmlns:a16="http://schemas.microsoft.com/office/drawing/2014/main" xmlns="" id="{F8385E1F-1CBA-44EA-9C20-CE014435396E}"/>
              </a:ext>
            </a:extLst>
          </p:cNvPr>
          <p:cNvSpPr>
            <a:spLocks noGrp="1"/>
          </p:cNvSpPr>
          <p:nvPr>
            <p:ph idx="1"/>
          </p:nvPr>
        </p:nvSpPr>
        <p:spPr>
          <a:xfrm>
            <a:off x="6090574" y="2421682"/>
            <a:ext cx="4977578" cy="3639289"/>
          </a:xfrm>
        </p:spPr>
        <p:txBody>
          <a:bodyPr anchor="ctr">
            <a:normAutofit/>
          </a:bodyPr>
          <a:lstStyle/>
          <a:p>
            <a:pPr fontAlgn="base"/>
            <a:r>
              <a:rPr lang="en-GB" sz="2400" dirty="0">
                <a:solidFill>
                  <a:srgbClr val="000000"/>
                </a:solidFill>
              </a:rPr>
              <a:t>What is your experience regarding education?</a:t>
            </a:r>
          </a:p>
          <a:p>
            <a:pPr fontAlgn="base"/>
            <a:r>
              <a:rPr lang="en-GB" sz="2400" dirty="0">
                <a:solidFill>
                  <a:srgbClr val="000000"/>
                </a:solidFill>
              </a:rPr>
              <a:t>What are the challenges to continuing education as an adult?</a:t>
            </a:r>
          </a:p>
          <a:p>
            <a:pPr fontAlgn="base"/>
            <a:r>
              <a:rPr lang="en-GB" sz="2400" dirty="0">
                <a:solidFill>
                  <a:srgbClr val="000000"/>
                </a:solidFill>
              </a:rPr>
              <a:t>What are the opportunities available and how can people access them?</a:t>
            </a:r>
          </a:p>
          <a:p>
            <a:pPr fontAlgn="base"/>
            <a:r>
              <a:rPr lang="en-GB" sz="2400" dirty="0">
                <a:solidFill>
                  <a:srgbClr val="000000"/>
                </a:solidFill>
              </a:rPr>
              <a:t>What can we do to improve access to education for our community?</a:t>
            </a:r>
          </a:p>
          <a:p>
            <a:endParaRPr lang="en-GB" sz="2000" dirty="0">
              <a:solidFill>
                <a:srgbClr val="000000"/>
              </a:solidFill>
            </a:endParaRPr>
          </a:p>
        </p:txBody>
      </p:sp>
    </p:spTree>
    <p:extLst>
      <p:ext uri="{BB962C8B-B14F-4D97-AF65-F5344CB8AC3E}">
        <p14:creationId xmlns:p14="http://schemas.microsoft.com/office/powerpoint/2010/main" val="4152796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3EB781D-1E06-4F9C-A3C0-405F4198AE32}"/>
              </a:ext>
            </a:extLst>
          </p:cNvPr>
          <p:cNvSpPr>
            <a:spLocks noGrp="1"/>
          </p:cNvSpPr>
          <p:nvPr>
            <p:ph type="title"/>
          </p:nvPr>
        </p:nvSpPr>
        <p:spPr>
          <a:xfrm>
            <a:off x="838200" y="365125"/>
            <a:ext cx="10515600" cy="1325563"/>
          </a:xfrm>
        </p:spPr>
        <p:txBody>
          <a:bodyPr>
            <a:normAutofit/>
          </a:bodyPr>
          <a:lstStyle/>
          <a:p>
            <a:r>
              <a:rPr lang="en-GB" dirty="0">
                <a:solidFill>
                  <a:schemeClr val="accent2"/>
                </a:solidFill>
              </a:rPr>
              <a:t>Session outline </a:t>
            </a:r>
          </a:p>
        </p:txBody>
      </p:sp>
      <p:graphicFrame>
        <p:nvGraphicFramePr>
          <p:cNvPr id="5" name="Tijdelijke aanduiding voor inhoud 2">
            <a:extLst>
              <a:ext uri="{FF2B5EF4-FFF2-40B4-BE49-F238E27FC236}">
                <a16:creationId xmlns:a16="http://schemas.microsoft.com/office/drawing/2014/main" xmlns="" id="{499A3C11-417D-4ED0-A465-369AE69652A9}"/>
              </a:ext>
            </a:extLst>
          </p:cNvPr>
          <p:cNvGraphicFramePr>
            <a:graphicFrameLocks noGrp="1"/>
          </p:cNvGraphicFramePr>
          <p:nvPr>
            <p:ph idx="1"/>
            <p:extLst>
              <p:ext uri="{D42A27DB-BD31-4B8C-83A1-F6EECF244321}">
                <p14:modId xmlns:p14="http://schemas.microsoft.com/office/powerpoint/2010/main" val="2401513763"/>
              </p:ext>
            </p:extLst>
          </p:nvPr>
        </p:nvGraphicFramePr>
        <p:xfrm>
          <a:off x="285750" y="1825624"/>
          <a:ext cx="11620500" cy="5032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8358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5" name="Picture 2" descr="https://lh4.googleusercontent.com/5Ueg3DAYYOI1JpmUwAZ8znbBaQW4RTZqU3Mza4XHCtbAv-908bbzEGb72KFzDomzWRAEOPR53S4B-ltPECvab38kO62O083bOXScpjoIy9m1DiGSUXSu80MRGrmBDhQuwsuotnBzlJ4">
            <a:extLst>
              <a:ext uri="{FF2B5EF4-FFF2-40B4-BE49-F238E27FC236}">
                <a16:creationId xmlns:a16="http://schemas.microsoft.com/office/drawing/2014/main" xmlns="" id="{CBB365D2-02FF-49B2-A787-2A044C9C6CA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071" r="526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B5FFC296-D155-4654-A67D-531A44D26AA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What is the link between human rights and conflict?</a:t>
            </a:r>
          </a:p>
        </p:txBody>
      </p:sp>
      <p:cxnSp>
        <p:nvCxnSpPr>
          <p:cNvPr id="74" name="Straight Connector 73">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26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https://lh5.googleusercontent.com/Sq2VoWPbPq3TvAH1Ehm1kSgU2UWSCNm-W99syPNxAFTD2ineoGMfUf9fzwTFPAdKhfxPy2mECUux0BVKITMaYeS3q9PBFTgE4Z0jnGCqMUIMdBhk7vwVLF3MUqONlIkLjd6csg9YiM4LC9xVTg">
            <a:extLst>
              <a:ext uri="{FF2B5EF4-FFF2-40B4-BE49-F238E27FC236}">
                <a16:creationId xmlns:a16="http://schemas.microsoft.com/office/drawing/2014/main" xmlns="" id="{E9FD184B-4995-4121-933D-722DE646233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88566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0" name="Rectangle 72">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3C11653D-FC53-4E21-9922-6D247D4927E5}"/>
              </a:ext>
            </a:extLst>
          </p:cNvPr>
          <p:cNvSpPr>
            <a:spLocks noGrp="1"/>
          </p:cNvSpPr>
          <p:nvPr>
            <p:ph type="title"/>
          </p:nvPr>
        </p:nvSpPr>
        <p:spPr>
          <a:xfrm>
            <a:off x="490537" y="5509761"/>
            <a:ext cx="11210925" cy="357311"/>
          </a:xfrm>
        </p:spPr>
        <p:txBody>
          <a:bodyPr vert="horz" lIns="91440" tIns="45720" rIns="91440" bIns="45720" rtlCol="0" anchor="ctr">
            <a:normAutofit fontScale="90000"/>
          </a:bodyPr>
          <a:lstStyle/>
          <a:p>
            <a:pPr algn="ctr"/>
            <a:r>
              <a:rPr lang="en-US" sz="3600" dirty="0">
                <a:solidFill>
                  <a:schemeClr val="tx1">
                    <a:lumMod val="85000"/>
                    <a:lumOff val="15000"/>
                  </a:schemeClr>
                </a:solidFill>
              </a:rPr>
              <a:t>Human rights are the first casualties of civil conflict</a:t>
            </a:r>
          </a:p>
        </p:txBody>
      </p:sp>
      <p:cxnSp>
        <p:nvCxnSpPr>
          <p:cNvPr id="6151" name="Straight Connector 74">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793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Round table</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lvl="0" indent="-342900" fontAlgn="base">
              <a:buFont typeface="Arial" panose="020B0604020202020204" pitchFamily="34" charset="0"/>
              <a:buChar char="•"/>
            </a:pPr>
            <a:r>
              <a:rPr lang="en-GB" sz="2400" dirty="0">
                <a:solidFill>
                  <a:schemeClr val="bg1"/>
                </a:solidFill>
              </a:rPr>
              <a:t>Trainer shares </a:t>
            </a:r>
            <a:r>
              <a:rPr lang="en-GB" sz="2400" dirty="0" smtClean="0">
                <a:solidFill>
                  <a:schemeClr val="bg1"/>
                </a:solidFill>
              </a:rPr>
              <a:t>a statement/question</a:t>
            </a:r>
            <a:endParaRPr lang="en-GB" sz="2400" dirty="0">
              <a:solidFill>
                <a:schemeClr val="bg1"/>
              </a:solidFill>
            </a:endParaRPr>
          </a:p>
          <a:p>
            <a:pPr marL="342900" lvl="0" indent="-342900" fontAlgn="base">
              <a:buFont typeface="Arial" panose="020B0604020202020204" pitchFamily="34" charset="0"/>
              <a:buChar char="•"/>
            </a:pPr>
            <a:endParaRPr lang="en-GB" sz="2400" dirty="0">
              <a:solidFill>
                <a:schemeClr val="bg1"/>
              </a:solidFill>
            </a:endParaRPr>
          </a:p>
          <a:p>
            <a:pPr marL="342900" lvl="0" indent="-342900" fontAlgn="base">
              <a:buFont typeface="Arial" panose="020B0604020202020204" pitchFamily="34" charset="0"/>
              <a:buChar char="•"/>
            </a:pPr>
            <a:r>
              <a:rPr lang="en-GB" sz="2400" dirty="0">
                <a:solidFill>
                  <a:schemeClr val="bg1"/>
                </a:solidFill>
              </a:rPr>
              <a:t>Each person, in turn around the circle, provides a comment</a:t>
            </a:r>
          </a:p>
          <a:p>
            <a:pPr marL="342900" lvl="0" indent="-342900" fontAlgn="base">
              <a:buFont typeface="Arial" panose="020B0604020202020204" pitchFamily="34" charset="0"/>
              <a:buChar char="•"/>
            </a:pPr>
            <a:endParaRPr lang="en-GB" sz="2400" dirty="0">
              <a:solidFill>
                <a:schemeClr val="bg1"/>
              </a:solidFill>
            </a:endParaRPr>
          </a:p>
          <a:p>
            <a:pPr marL="342900" lvl="0" indent="-342900" fontAlgn="base">
              <a:buFont typeface="Arial" panose="020B0604020202020204" pitchFamily="34" charset="0"/>
              <a:buChar char="•"/>
            </a:pPr>
            <a:r>
              <a:rPr lang="en-GB" sz="2400" dirty="0" smtClean="0">
                <a:solidFill>
                  <a:schemeClr val="bg1"/>
                </a:solidFill>
              </a:rPr>
              <a:t>Not </a:t>
            </a:r>
            <a:r>
              <a:rPr lang="en-GB" sz="2400" dirty="0">
                <a:solidFill>
                  <a:schemeClr val="bg1"/>
                </a:solidFill>
              </a:rPr>
              <a:t>wish to comment -&gt; “pass.”</a:t>
            </a:r>
          </a:p>
        </p:txBody>
      </p:sp>
      <p:pic>
        <p:nvPicPr>
          <p:cNvPr id="8194" name="Picture 2" descr="https://lh3.googleusercontent.com/tq70-65F4uqtFUyoJ73KrSv0Ul2GlQws8mOh4NGlB_iwQ9I0GQBNg4aM0BxcRm-gXQey8iC-i8xUGT3-6iZb67EvAKlnCtLvWPbhxRnonitbRBV72YxfpreG-xGrQiT5ANDVZUrUm5c">
            <a:extLst>
              <a:ext uri="{FF2B5EF4-FFF2-40B4-BE49-F238E27FC236}">
                <a16:creationId xmlns:a16="http://schemas.microsoft.com/office/drawing/2014/main" xmlns="" id="{62B3D1BE-2435-4740-91F0-93975778A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56" y="373596"/>
            <a:ext cx="6792955" cy="3816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107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68B8D6BA-410F-43BB-9827-9B407915E99A}"/>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Add selected question(s). Notes exercise 12</a:t>
            </a:r>
          </a:p>
        </p:txBody>
      </p:sp>
    </p:spTree>
    <p:extLst>
      <p:ext uri="{BB962C8B-B14F-4D97-AF65-F5344CB8AC3E}">
        <p14:creationId xmlns:p14="http://schemas.microsoft.com/office/powerpoint/2010/main" val="4198166972"/>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solidFill>
                  <a:schemeClr val="bg1"/>
                </a:solidFill>
              </a:rPr>
              <a:t>United Nations Human Rights Council</a:t>
            </a:r>
            <a:br>
              <a:rPr lang="en-GB" dirty="0">
                <a:solidFill>
                  <a:schemeClr val="bg1"/>
                </a:solidFill>
              </a:rPr>
            </a:b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Established 15 March </a:t>
            </a:r>
            <a:r>
              <a:rPr lang="en-GB" sz="2400" dirty="0" smtClean="0">
                <a:solidFill>
                  <a:schemeClr val="bg1"/>
                </a:solidFill>
              </a:rPr>
              <a:t>2006</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UN </a:t>
            </a:r>
            <a:r>
              <a:rPr lang="en-GB" sz="2400" dirty="0">
                <a:solidFill>
                  <a:schemeClr val="bg1"/>
                </a:solidFill>
              </a:rPr>
              <a:t>intergovernmental body </a:t>
            </a:r>
            <a:r>
              <a:rPr lang="en-GB" sz="2400" dirty="0" smtClean="0">
                <a:solidFill>
                  <a:schemeClr val="bg1"/>
                </a:solidFill>
              </a:rPr>
              <a:t>is responsible </a:t>
            </a:r>
            <a:r>
              <a:rPr lang="en-GB" sz="2400" dirty="0">
                <a:solidFill>
                  <a:schemeClr val="bg1"/>
                </a:solidFill>
              </a:rPr>
              <a:t>for human rights </a:t>
            </a:r>
            <a:endParaRPr lang="en-GB" sz="2400" dirty="0" smtClean="0">
              <a:solidFill>
                <a:schemeClr val="bg1"/>
              </a:solidFill>
            </a:endParaRP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The Council consists of </a:t>
            </a:r>
            <a:r>
              <a:rPr lang="en-GB" sz="2400" dirty="0">
                <a:solidFill>
                  <a:schemeClr val="bg1"/>
                </a:solidFill>
              </a:rPr>
              <a:t>47 </a:t>
            </a:r>
            <a:r>
              <a:rPr lang="en-GB" sz="2400" dirty="0" smtClean="0">
                <a:solidFill>
                  <a:schemeClr val="bg1"/>
                </a:solidFill>
              </a:rPr>
              <a:t>member States</a:t>
            </a:r>
            <a:endParaRPr lang="en-GB" sz="2400" dirty="0">
              <a:solidFill>
                <a:schemeClr val="bg1"/>
              </a:solidFill>
            </a:endParaRP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Task</a:t>
            </a:r>
            <a:r>
              <a:rPr lang="en-GB" sz="2400" dirty="0">
                <a:solidFill>
                  <a:schemeClr val="bg1"/>
                </a:solidFill>
              </a:rPr>
              <a:t>: </a:t>
            </a:r>
            <a:r>
              <a:rPr lang="en-GB" sz="2400" dirty="0" smtClean="0">
                <a:solidFill>
                  <a:schemeClr val="bg1"/>
                </a:solidFill>
              </a:rPr>
              <a:t>Strengthening </a:t>
            </a:r>
            <a:r>
              <a:rPr lang="en-GB" sz="2400" dirty="0">
                <a:solidFill>
                  <a:schemeClr val="bg1"/>
                </a:solidFill>
              </a:rPr>
              <a:t>the promotion and protection of human rights around the globe by addressing situations of human rights violations and making recommendations on them, including responding to human rights emergencies.</a:t>
            </a:r>
          </a:p>
          <a:p>
            <a:pPr lvl="0" fontAlgn="base"/>
            <a:endParaRPr lang="en-GB" sz="2400" dirty="0">
              <a:solidFill>
                <a:schemeClr val="bg1"/>
              </a:solidFill>
            </a:endParaRPr>
          </a:p>
        </p:txBody>
      </p:sp>
      <p:pic>
        <p:nvPicPr>
          <p:cNvPr id="9218" name="Picture 2" descr="https://lh3.googleusercontent.com/jRhy-G0qb8JM45brVgSDersO-Ry2yz6b9po-wpLXQr3uCFbco5FsTnpzVQSpafMY22vSWvLw6EFe0-fJEhxv4MTnSuoWKyxyFc3O8DNqaDFPQLj6VET8sjRfO5h8GU0BCSmasWatEPA">
            <a:extLst>
              <a:ext uri="{FF2B5EF4-FFF2-40B4-BE49-F238E27FC236}">
                <a16:creationId xmlns:a16="http://schemas.microsoft.com/office/drawing/2014/main" xmlns="" id="{F3DE36BC-7A2D-4539-B605-F135342E8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56" y="465718"/>
            <a:ext cx="6594189" cy="3379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754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https://lh4.googleusercontent.com/LIpj0SUhDTd6Ur4e1Jdwg8LsjEmb_bERDgEzCvtk5M7yN2A8ilCH736FO-OK5thbFebJWgu5-Hpib_QHPB23Br86ud-92ANPGL4SfmmVW-jqYbkwjWw4_QvGLXcW0N7lw66-OZcqzz4">
            <a:extLst>
              <a:ext uri="{FF2B5EF4-FFF2-40B4-BE49-F238E27FC236}">
                <a16:creationId xmlns:a16="http://schemas.microsoft.com/office/drawing/2014/main" xmlns="" id="{B25F1CD5-53D2-4628-A950-7CF58CBC2E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xmlns="" id="{26353B38-3021-4460-9BDE-B71731D67822}"/>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Break </a:t>
            </a:r>
          </a:p>
        </p:txBody>
      </p:sp>
      <p:sp>
        <p:nvSpPr>
          <p:cNvPr id="4" name="Tijdelijke aanduiding voor inhoud 3">
            <a:extLst>
              <a:ext uri="{FF2B5EF4-FFF2-40B4-BE49-F238E27FC236}">
                <a16:creationId xmlns:a16="http://schemas.microsoft.com/office/drawing/2014/main" xmlns="" id="{38C2566F-8FB8-44C8-BD23-0BE39AB00296}"/>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dirty="0"/>
              <a:t>Enter number of minutes</a:t>
            </a:r>
          </a:p>
        </p:txBody>
      </p:sp>
      <p:cxnSp>
        <p:nvCxnSpPr>
          <p:cNvPr id="75" name="Straight Connector 74">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723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6D0A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Positions vs. Interests</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400" dirty="0">
                <a:solidFill>
                  <a:schemeClr val="bg1"/>
                </a:solidFill>
              </a:rPr>
              <a:t>Share a particular conflict (detailed, including background information, people involved, outcome etc.)</a:t>
            </a:r>
            <a:br>
              <a:rPr lang="en-GB" sz="2400" dirty="0">
                <a:solidFill>
                  <a:schemeClr val="bg1"/>
                </a:solidFill>
              </a:rPr>
            </a:br>
            <a:endParaRPr lang="en-GB" sz="2400" dirty="0">
              <a:solidFill>
                <a:schemeClr val="bg1"/>
              </a:solidFill>
            </a:endParaRPr>
          </a:p>
          <a:p>
            <a:pPr fontAlgn="base"/>
            <a:r>
              <a:rPr lang="en-GB" sz="2400" i="1" dirty="0">
                <a:solidFill>
                  <a:schemeClr val="bg1"/>
                </a:solidFill>
              </a:rPr>
              <a:t>Examine: </a:t>
            </a:r>
          </a:p>
          <a:p>
            <a:pPr marL="342900" indent="-342900" fontAlgn="base">
              <a:buFont typeface="Arial" panose="020B0604020202020204" pitchFamily="34" charset="0"/>
              <a:buChar char="•"/>
            </a:pPr>
            <a:r>
              <a:rPr lang="en-GB" sz="2400" dirty="0">
                <a:solidFill>
                  <a:schemeClr val="bg1"/>
                </a:solidFill>
              </a:rPr>
              <a:t>parties </a:t>
            </a:r>
            <a:r>
              <a:rPr lang="en-GB" sz="2400" dirty="0" smtClean="0">
                <a:solidFill>
                  <a:schemeClr val="bg1"/>
                </a:solidFill>
              </a:rPr>
              <a:t>involved</a:t>
            </a:r>
          </a:p>
          <a:p>
            <a:pPr marL="342900" indent="-342900" fontAlgn="base">
              <a:buFont typeface="Arial" panose="020B0604020202020204" pitchFamily="34" charset="0"/>
              <a:buChar char="•"/>
            </a:pPr>
            <a:r>
              <a:rPr lang="en-GB" sz="2400" dirty="0" smtClean="0">
                <a:solidFill>
                  <a:schemeClr val="bg1"/>
                </a:solidFill>
              </a:rPr>
              <a:t>positions </a:t>
            </a:r>
            <a:r>
              <a:rPr lang="en-GB" sz="2400" dirty="0">
                <a:solidFill>
                  <a:schemeClr val="bg1"/>
                </a:solidFill>
              </a:rPr>
              <a:t>of each </a:t>
            </a:r>
            <a:r>
              <a:rPr lang="en-GB" sz="2400" dirty="0" smtClean="0">
                <a:solidFill>
                  <a:schemeClr val="bg1"/>
                </a:solidFill>
              </a:rPr>
              <a:t>party</a:t>
            </a:r>
          </a:p>
          <a:p>
            <a:pPr marL="342900" indent="-342900" fontAlgn="base">
              <a:buFont typeface="Arial" panose="020B0604020202020204" pitchFamily="34" charset="0"/>
              <a:buChar char="•"/>
            </a:pPr>
            <a:r>
              <a:rPr lang="en-GB" sz="2400" dirty="0" smtClean="0">
                <a:solidFill>
                  <a:schemeClr val="bg1"/>
                </a:solidFill>
              </a:rPr>
              <a:t>interests </a:t>
            </a:r>
            <a:r>
              <a:rPr lang="en-GB" sz="2400" dirty="0">
                <a:solidFill>
                  <a:schemeClr val="bg1"/>
                </a:solidFill>
              </a:rPr>
              <a:t>of each </a:t>
            </a:r>
            <a:r>
              <a:rPr lang="en-GB" sz="2400" dirty="0" smtClean="0">
                <a:solidFill>
                  <a:schemeClr val="bg1"/>
                </a:solidFill>
              </a:rPr>
              <a:t>party</a:t>
            </a:r>
          </a:p>
          <a:p>
            <a:pPr marL="342900" indent="-342900" fontAlgn="base">
              <a:buFont typeface="Arial" panose="020B0604020202020204" pitchFamily="34" charset="0"/>
              <a:buChar char="•"/>
            </a:pPr>
            <a:r>
              <a:rPr lang="en-GB" sz="2400" dirty="0" smtClean="0">
                <a:solidFill>
                  <a:schemeClr val="bg1"/>
                </a:solidFill>
              </a:rPr>
              <a:t>escalation/de-escalation</a:t>
            </a:r>
          </a:p>
          <a:p>
            <a:pPr marL="342900" indent="-342900" fontAlgn="base">
              <a:buFont typeface="Arial" panose="020B0604020202020204" pitchFamily="34" charset="0"/>
              <a:buChar char="•"/>
            </a:pPr>
            <a:r>
              <a:rPr lang="en-GB" sz="2400" dirty="0" smtClean="0">
                <a:solidFill>
                  <a:schemeClr val="bg1"/>
                </a:solidFill>
              </a:rPr>
              <a:t>resolution</a:t>
            </a:r>
            <a:endParaRPr lang="en-GB" sz="2400" dirty="0">
              <a:solidFill>
                <a:schemeClr val="bg1"/>
              </a:solidFill>
            </a:endParaRPr>
          </a:p>
        </p:txBody>
      </p:sp>
      <p:pic>
        <p:nvPicPr>
          <p:cNvPr id="11268" name="Picture 4" descr="https://lh6.googleusercontent.com/rV8XkoGbtq32--bK5Kl-MCcCrOgdBzj5M0LtP6I8XZOCvs07lr0PqLfC5SRDnJS0i87WDGzQxttRERyB3666LZTEMvrtnq3EEXn4punrILYdSKGsdCiU3_wdOWisDOLbzM-cHwLsGgs">
            <a:extLst>
              <a:ext uri="{FF2B5EF4-FFF2-40B4-BE49-F238E27FC236}">
                <a16:creationId xmlns:a16="http://schemas.microsoft.com/office/drawing/2014/main" xmlns="" id="{FE604A46-05C2-43CD-BFEB-FAA039C46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93" y="567229"/>
            <a:ext cx="7051368" cy="3437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927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6D0A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Positions vs. Interests</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400" dirty="0">
                <a:solidFill>
                  <a:schemeClr val="bg1"/>
                </a:solidFill>
              </a:rPr>
              <a:t>Make the quiz</a:t>
            </a:r>
          </a:p>
          <a:p>
            <a:pPr marL="342900" indent="-342900">
              <a:buFont typeface="Arial" panose="020B0604020202020204" pitchFamily="34" charset="0"/>
              <a:buChar char="•"/>
            </a:pPr>
            <a:endParaRPr lang="en-GB" sz="2400" dirty="0">
              <a:solidFill>
                <a:schemeClr val="bg1"/>
              </a:solidFill>
            </a:endParaRPr>
          </a:p>
          <a:p>
            <a:pPr marL="342900" indent="-342900">
              <a:buFont typeface="Arial" panose="020B0604020202020204" pitchFamily="34" charset="0"/>
              <a:buChar char="•"/>
            </a:pPr>
            <a:r>
              <a:rPr lang="en-GB" sz="2400" dirty="0" smtClean="0">
                <a:solidFill>
                  <a:schemeClr val="bg1"/>
                </a:solidFill>
              </a:rPr>
              <a:t>You </a:t>
            </a:r>
            <a:r>
              <a:rPr lang="en-GB" sz="2400" dirty="0">
                <a:solidFill>
                  <a:schemeClr val="bg1"/>
                </a:solidFill>
              </a:rPr>
              <a:t>have 4 min for the 12 questions</a:t>
            </a:r>
          </a:p>
          <a:p>
            <a:pPr marL="342900" indent="-342900">
              <a:buFont typeface="Arial" panose="020B0604020202020204" pitchFamily="34" charset="0"/>
              <a:buChar char="•"/>
            </a:pPr>
            <a:endParaRPr lang="en-GB" sz="2400" dirty="0">
              <a:solidFill>
                <a:schemeClr val="bg1"/>
              </a:solidFill>
            </a:endParaRPr>
          </a:p>
          <a:p>
            <a:pPr marL="342900" indent="-342900">
              <a:buFont typeface="Arial" panose="020B0604020202020204" pitchFamily="34" charset="0"/>
              <a:buChar char="•"/>
            </a:pPr>
            <a:r>
              <a:rPr lang="en-GB" sz="2400" dirty="0" smtClean="0">
                <a:solidFill>
                  <a:schemeClr val="bg1"/>
                </a:solidFill>
              </a:rPr>
              <a:t>We </a:t>
            </a:r>
            <a:r>
              <a:rPr lang="en-GB" sz="2400" dirty="0">
                <a:solidFill>
                  <a:schemeClr val="bg1"/>
                </a:solidFill>
              </a:rPr>
              <a:t>will discuss the answers as a group</a:t>
            </a:r>
          </a:p>
          <a:p>
            <a:r>
              <a:rPr lang="en-GB" sz="2400" dirty="0"/>
              <a:t/>
            </a:r>
            <a:br>
              <a:rPr lang="en-GB" sz="2400" dirty="0"/>
            </a:br>
            <a:endParaRPr lang="en-GB" sz="2400" dirty="0">
              <a:solidFill>
                <a:schemeClr val="bg1"/>
              </a:solidFill>
            </a:endParaRPr>
          </a:p>
        </p:txBody>
      </p:sp>
      <p:pic>
        <p:nvPicPr>
          <p:cNvPr id="11270" name="Picture 6" descr="https://lh5.googleusercontent.com/ZWQzL0e-eYmcEOXRkPactuyUOATp9JQ0L2vQPKHDo34NmpK805skKodn40CXOOB20CVLhuvGSYN2Ur0MAp0lj8NftpSevVp3v3VPxXJzADLcWAHYNXFghvzjJe0QNoe2p33k5Lid1ww">
            <a:extLst>
              <a:ext uri="{FF2B5EF4-FFF2-40B4-BE49-F238E27FC236}">
                <a16:creationId xmlns:a16="http://schemas.microsoft.com/office/drawing/2014/main" xmlns="" id="{08F1E631-A30E-490E-8E33-96E388AC97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20"/>
          <a:stretch/>
        </p:blipFill>
        <p:spPr bwMode="auto">
          <a:xfrm>
            <a:off x="425900" y="250014"/>
            <a:ext cx="6861597" cy="42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846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6D0A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Positions vs. Interests</a:t>
            </a:r>
          </a:p>
        </p:txBody>
      </p:sp>
      <p:sp>
        <p:nvSpPr>
          <p:cNvPr id="147" name="Google Shape;147;p20"/>
          <p:cNvSpPr txBox="1">
            <a:spLocks noGrp="1"/>
          </p:cNvSpPr>
          <p:nvPr>
            <p:ph idx="1"/>
          </p:nvPr>
        </p:nvSpPr>
        <p:spPr>
          <a:xfrm>
            <a:off x="7549095" y="36625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400" dirty="0">
                <a:solidFill>
                  <a:schemeClr val="bg1"/>
                </a:solidFill>
              </a:rPr>
              <a:t>Can you give examples of a win-win solution in your own life?</a:t>
            </a:r>
          </a:p>
          <a:p>
            <a:r>
              <a:rPr lang="en-GB" sz="2400" dirty="0"/>
              <a:t/>
            </a:r>
            <a:br>
              <a:rPr lang="en-GB" sz="2400" dirty="0"/>
            </a:br>
            <a:endParaRPr lang="en-GB" sz="2400" dirty="0">
              <a:solidFill>
                <a:schemeClr val="bg1"/>
              </a:solidFill>
            </a:endParaRPr>
          </a:p>
        </p:txBody>
      </p:sp>
      <p:pic>
        <p:nvPicPr>
          <p:cNvPr id="2" name="Onlinemedia 1" title="Getting to Yes: Interests vs. Positions">
            <a:hlinkClick r:id="" action="ppaction://media"/>
            <a:extLst>
              <a:ext uri="{FF2B5EF4-FFF2-40B4-BE49-F238E27FC236}">
                <a16:creationId xmlns:a16="http://schemas.microsoft.com/office/drawing/2014/main" xmlns="" id="{E1ABCCE2-15F1-4605-BCBC-A8B0C5D54AAB}"/>
              </a:ext>
            </a:extLst>
          </p:cNvPr>
          <p:cNvPicPr>
            <a:picLocks noRot="1" noChangeAspect="1"/>
          </p:cNvPicPr>
          <p:nvPr>
            <a:videoFile r:link="rId1"/>
          </p:nvPr>
        </p:nvPicPr>
        <p:blipFill>
          <a:blip r:embed="rId4"/>
          <a:stretch>
            <a:fillRect/>
          </a:stretch>
        </p:blipFill>
        <p:spPr>
          <a:xfrm>
            <a:off x="327546" y="332816"/>
            <a:ext cx="6929760" cy="3897990"/>
          </a:xfrm>
          <a:prstGeom prst="rect">
            <a:avLst/>
          </a:prstGeom>
        </p:spPr>
      </p:pic>
      <p:pic>
        <p:nvPicPr>
          <p:cNvPr id="14338" name="Picture 2" descr="https://lh4.googleusercontent.com/Hq_955Xh4ynx-RhPDkuDCPOb2GchighcUlr2giW5rpT8DDyEr5RZAwBs7DAG-CcuM6pBlx3q7Pp3UuqDzPUQdbUB7snMIPn-ylNMC9TZa4XAWj_E7GxrqBwVsprwNFGsiB-GzGVJvUA">
            <a:extLst>
              <a:ext uri="{FF2B5EF4-FFF2-40B4-BE49-F238E27FC236}">
                <a16:creationId xmlns:a16="http://schemas.microsoft.com/office/drawing/2014/main" xmlns="" id="{B1F1767F-249A-4562-B0C3-413EBD4DE3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895" b="16236"/>
          <a:stretch/>
        </p:blipFill>
        <p:spPr bwMode="auto">
          <a:xfrm>
            <a:off x="8404482" y="4012442"/>
            <a:ext cx="2619023" cy="1392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556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4B91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Conflict styles</a:t>
            </a:r>
          </a:p>
        </p:txBody>
      </p:sp>
      <p:sp>
        <p:nvSpPr>
          <p:cNvPr id="147" name="Google Shape;147;p20"/>
          <p:cNvSpPr txBox="1">
            <a:spLocks noGrp="1"/>
          </p:cNvSpPr>
          <p:nvPr>
            <p:ph idx="1"/>
          </p:nvPr>
        </p:nvSpPr>
        <p:spPr>
          <a:xfrm>
            <a:off x="7549095" y="36625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lnSpc>
                <a:spcPct val="150000"/>
              </a:lnSpc>
              <a:buFont typeface="Arial" panose="020B0604020202020204" pitchFamily="34" charset="0"/>
              <a:buChar char="•"/>
            </a:pPr>
            <a:r>
              <a:rPr lang="en-GB" sz="2400" dirty="0">
                <a:solidFill>
                  <a:schemeClr val="bg1"/>
                </a:solidFill>
              </a:rPr>
              <a:t>Confrontation</a:t>
            </a:r>
          </a:p>
          <a:p>
            <a:pPr marL="342900" indent="-342900" fontAlgn="base">
              <a:lnSpc>
                <a:spcPct val="150000"/>
              </a:lnSpc>
              <a:buFont typeface="Arial" panose="020B0604020202020204" pitchFamily="34" charset="0"/>
              <a:buChar char="•"/>
            </a:pPr>
            <a:r>
              <a:rPr lang="en-GB" sz="2400" dirty="0">
                <a:solidFill>
                  <a:schemeClr val="bg1"/>
                </a:solidFill>
              </a:rPr>
              <a:t>Accommodation</a:t>
            </a:r>
          </a:p>
          <a:p>
            <a:pPr marL="342900" indent="-342900" fontAlgn="base">
              <a:lnSpc>
                <a:spcPct val="150000"/>
              </a:lnSpc>
              <a:buFont typeface="Arial" panose="020B0604020202020204" pitchFamily="34" charset="0"/>
              <a:buChar char="•"/>
            </a:pPr>
            <a:r>
              <a:rPr lang="en-GB" sz="2400" dirty="0">
                <a:solidFill>
                  <a:schemeClr val="bg1"/>
                </a:solidFill>
              </a:rPr>
              <a:t>Compromise</a:t>
            </a:r>
          </a:p>
          <a:p>
            <a:pPr marL="342900" indent="-342900" fontAlgn="base">
              <a:lnSpc>
                <a:spcPct val="150000"/>
              </a:lnSpc>
              <a:buFont typeface="Arial" panose="020B0604020202020204" pitchFamily="34" charset="0"/>
              <a:buChar char="•"/>
            </a:pPr>
            <a:r>
              <a:rPr lang="en-GB" sz="2400" dirty="0">
                <a:solidFill>
                  <a:schemeClr val="bg1"/>
                </a:solidFill>
              </a:rPr>
              <a:t>Competition</a:t>
            </a:r>
          </a:p>
          <a:p>
            <a:pPr marL="342900" indent="-342900" fontAlgn="base">
              <a:lnSpc>
                <a:spcPct val="150000"/>
              </a:lnSpc>
              <a:buFont typeface="Arial" panose="020B0604020202020204" pitchFamily="34" charset="0"/>
              <a:buChar char="•"/>
            </a:pPr>
            <a:r>
              <a:rPr lang="en-GB" sz="2400" dirty="0">
                <a:solidFill>
                  <a:schemeClr val="bg1"/>
                </a:solidFill>
              </a:rPr>
              <a:t>Avoidance</a:t>
            </a:r>
          </a:p>
        </p:txBody>
      </p:sp>
      <p:pic>
        <p:nvPicPr>
          <p:cNvPr id="3" name="Onlinemedia 2" title="Thomas Kilmann Conflict Mode Instrument">
            <a:hlinkClick r:id="" action="ppaction://media"/>
            <a:extLst>
              <a:ext uri="{FF2B5EF4-FFF2-40B4-BE49-F238E27FC236}">
                <a16:creationId xmlns:a16="http://schemas.microsoft.com/office/drawing/2014/main" xmlns="" id="{176FF7EB-F83D-4A01-A88B-90C497CE5D3E}"/>
              </a:ext>
            </a:extLst>
          </p:cNvPr>
          <p:cNvPicPr>
            <a:picLocks noRot="1" noChangeAspect="1"/>
          </p:cNvPicPr>
          <p:nvPr>
            <a:videoFile r:link="rId1"/>
          </p:nvPr>
        </p:nvPicPr>
        <p:blipFill>
          <a:blip r:embed="rId4"/>
          <a:stretch>
            <a:fillRect/>
          </a:stretch>
        </p:blipFill>
        <p:spPr>
          <a:xfrm>
            <a:off x="356426" y="321732"/>
            <a:ext cx="7058307" cy="3970298"/>
          </a:xfrm>
          <a:prstGeom prst="rect">
            <a:avLst/>
          </a:prstGeom>
        </p:spPr>
      </p:pic>
    </p:spTree>
    <p:extLst>
      <p:ext uri="{BB962C8B-B14F-4D97-AF65-F5344CB8AC3E}">
        <p14:creationId xmlns:p14="http://schemas.microsoft.com/office/powerpoint/2010/main" val="140198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xmlns="" id="{84867EAF-AE1D-4322-9DE8-383AE3F7BC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 y="-4691"/>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2">
            <a:extLst>
              <a:ext uri="{FF2B5EF4-FFF2-40B4-BE49-F238E27FC236}">
                <a16:creationId xmlns:a16="http://schemas.microsoft.com/office/drawing/2014/main" xmlns="" id="{40676238-7F95-4EEB-836A-7D23927873A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el 3">
            <a:extLst>
              <a:ext uri="{FF2B5EF4-FFF2-40B4-BE49-F238E27FC236}">
                <a16:creationId xmlns:a16="http://schemas.microsoft.com/office/drawing/2014/main" xmlns="" id="{C2FEB195-61C7-4CAD-80F2-A5DD862F7D35}"/>
              </a:ext>
            </a:extLst>
          </p:cNvPr>
          <p:cNvSpPr>
            <a:spLocks noGrp="1"/>
          </p:cNvSpPr>
          <p:nvPr>
            <p:ph type="title"/>
          </p:nvPr>
        </p:nvSpPr>
        <p:spPr>
          <a:xfrm>
            <a:off x="726057" y="3121701"/>
            <a:ext cx="3658053" cy="1786515"/>
          </a:xfrm>
        </p:spPr>
        <p:txBody>
          <a:bodyPr vert="horz" lIns="91440" tIns="45720" rIns="91440" bIns="45720" rtlCol="0" anchor="t">
            <a:normAutofit/>
          </a:bodyPr>
          <a:lstStyle/>
          <a:p>
            <a:r>
              <a:rPr lang="en-US" kern="1200">
                <a:solidFill>
                  <a:srgbClr val="FFFFFF"/>
                </a:solidFill>
                <a:latin typeface="+mj-lt"/>
                <a:ea typeface="+mj-ea"/>
                <a:cs typeface="+mj-cs"/>
              </a:rPr>
              <a:t>Icebreaker</a:t>
            </a:r>
          </a:p>
        </p:txBody>
      </p:sp>
      <p:sp>
        <p:nvSpPr>
          <p:cNvPr id="5" name="Tijdelijke aanduiding voor inhoud 4">
            <a:extLst>
              <a:ext uri="{FF2B5EF4-FFF2-40B4-BE49-F238E27FC236}">
                <a16:creationId xmlns:a16="http://schemas.microsoft.com/office/drawing/2014/main" xmlns="" id="{98E50A98-8278-4099-ABC0-8D047CF9DE49}"/>
              </a:ext>
            </a:extLst>
          </p:cNvPr>
          <p:cNvSpPr>
            <a:spLocks noGrp="1"/>
          </p:cNvSpPr>
          <p:nvPr>
            <p:ph idx="1"/>
          </p:nvPr>
        </p:nvSpPr>
        <p:spPr>
          <a:xfrm>
            <a:off x="795341" y="3953105"/>
            <a:ext cx="3658053" cy="955111"/>
          </a:xfrm>
        </p:spPr>
        <p:txBody>
          <a:bodyPr vert="horz" lIns="91440" tIns="45720" rIns="91440" bIns="45720" rtlCol="0" anchor="b">
            <a:normAutofit/>
          </a:bodyPr>
          <a:lstStyle/>
          <a:p>
            <a:pPr marL="0" indent="0">
              <a:buNone/>
            </a:pPr>
            <a:r>
              <a:rPr lang="en-US" sz="2400" kern="1200" dirty="0">
                <a:solidFill>
                  <a:srgbClr val="FFFFFF"/>
                </a:solidFill>
                <a:latin typeface="+mn-lt"/>
                <a:ea typeface="+mn-ea"/>
                <a:cs typeface="+mn-cs"/>
                <a:sym typeface="Calibri"/>
              </a:rPr>
              <a:t>People Bingo</a:t>
            </a:r>
            <a:endParaRPr lang="en-US" sz="2400" kern="1200" dirty="0">
              <a:solidFill>
                <a:srgbClr val="FFFFFF"/>
              </a:solidFill>
              <a:latin typeface="+mn-lt"/>
              <a:ea typeface="+mn-ea"/>
              <a:cs typeface="+mn-cs"/>
            </a:endParaRPr>
          </a:p>
        </p:txBody>
      </p:sp>
      <p:pic>
        <p:nvPicPr>
          <p:cNvPr id="6" name="Google Shape;226;p28">
            <a:extLst>
              <a:ext uri="{FF2B5EF4-FFF2-40B4-BE49-F238E27FC236}">
                <a16:creationId xmlns:a16="http://schemas.microsoft.com/office/drawing/2014/main" xmlns="" id="{1A0D37BF-A44A-4FDC-922F-FC795FCB8655}"/>
              </a:ext>
            </a:extLst>
          </p:cNvPr>
          <p:cNvPicPr preferRelativeResize="0"/>
          <p:nvPr/>
        </p:nvPicPr>
        <p:blipFill>
          <a:blip r:embed="rId4">
            <a:extLst/>
          </a:blip>
          <a:stretch>
            <a:fillRect/>
          </a:stretch>
        </p:blipFill>
        <p:spPr>
          <a:xfrm>
            <a:off x="6379341" y="1135967"/>
            <a:ext cx="5017318" cy="4578302"/>
          </a:xfrm>
          <a:prstGeom prst="rect">
            <a:avLst/>
          </a:prstGeom>
          <a:noFill/>
          <a:ln w="9525">
            <a:noFill/>
          </a:ln>
        </p:spPr>
      </p:pic>
    </p:spTree>
    <p:extLst>
      <p:ext uri="{BB962C8B-B14F-4D97-AF65-F5344CB8AC3E}">
        <p14:creationId xmlns:p14="http://schemas.microsoft.com/office/powerpoint/2010/main" val="3893250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Comparing conflict </a:t>
            </a:r>
            <a:r>
              <a:rPr lang="en-GB" dirty="0" smtClean="0">
                <a:solidFill>
                  <a:schemeClr val="bg1"/>
                </a:solidFill>
              </a:rPr>
              <a:t>in your country of origin and residence</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2"/>
            <a:ext cx="4335613" cy="6214534"/>
          </a:xfrm>
          <a:prstGeom prst="rect">
            <a:avLst/>
          </a:prstGeom>
          <a:solidFill>
            <a:srgbClr val="404040"/>
          </a:solidFill>
          <a:ln>
            <a:noFill/>
          </a:ln>
        </p:spPr>
        <p:txBody>
          <a:bodyPr spcFirstLastPara="1" wrap="square" lIns="91425" tIns="45700" rIns="91425" bIns="45700" anchor="ctr" anchorCtr="0">
            <a:noAutofit/>
          </a:bodyPr>
          <a:lstStyle/>
          <a:p>
            <a:endParaRPr lang="en-GB" dirty="0"/>
          </a:p>
          <a:p>
            <a:pPr marL="342900" indent="-342900" fontAlgn="base">
              <a:buFont typeface="Arial" panose="020B0604020202020204" pitchFamily="34" charset="0"/>
              <a:buChar char="•"/>
            </a:pPr>
            <a:r>
              <a:rPr lang="en-GB" sz="2400" dirty="0">
                <a:solidFill>
                  <a:schemeClr val="bg1"/>
                </a:solidFill>
              </a:rPr>
              <a:t>Which conflict style is mostly accepted in your home </a:t>
            </a:r>
            <a:r>
              <a:rPr lang="en-GB" sz="2400" dirty="0" smtClean="0">
                <a:solidFill>
                  <a:schemeClr val="bg1"/>
                </a:solidFill>
              </a:rPr>
              <a:t>country?</a:t>
            </a:r>
          </a:p>
          <a:p>
            <a:pPr marL="342900" indent="-342900" fontAlgn="base">
              <a:buFont typeface="Arial" panose="020B0604020202020204" pitchFamily="34" charset="0"/>
              <a:buChar char="•"/>
            </a:pPr>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Is </a:t>
            </a:r>
            <a:r>
              <a:rPr lang="en-GB" sz="2400" dirty="0">
                <a:solidFill>
                  <a:schemeClr val="bg1"/>
                </a:solidFill>
              </a:rPr>
              <a:t>that different for </a:t>
            </a:r>
            <a:r>
              <a:rPr lang="en-GB" sz="2400" dirty="0" smtClean="0">
                <a:solidFill>
                  <a:schemeClr val="bg1"/>
                </a:solidFill>
              </a:rPr>
              <a:t>your country of residence?</a:t>
            </a:r>
          </a:p>
          <a:p>
            <a:pPr marL="342900" indent="-342900" fontAlgn="base">
              <a:buFont typeface="Arial" panose="020B0604020202020204" pitchFamily="34" charset="0"/>
              <a:buChar char="•"/>
            </a:pPr>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What </a:t>
            </a:r>
            <a:r>
              <a:rPr lang="en-GB" sz="2400" dirty="0">
                <a:solidFill>
                  <a:schemeClr val="bg1"/>
                </a:solidFill>
              </a:rPr>
              <a:t>would </a:t>
            </a:r>
            <a:r>
              <a:rPr lang="en-GB" sz="2400" dirty="0" smtClean="0">
                <a:solidFill>
                  <a:schemeClr val="bg1"/>
                </a:solidFill>
              </a:rPr>
              <a:t>have happened if </a:t>
            </a:r>
            <a:r>
              <a:rPr lang="en-GB" sz="2400" dirty="0">
                <a:solidFill>
                  <a:schemeClr val="bg1"/>
                </a:solidFill>
              </a:rPr>
              <a:t>you </a:t>
            </a:r>
            <a:r>
              <a:rPr lang="en-GB" sz="2400" dirty="0" smtClean="0">
                <a:solidFill>
                  <a:schemeClr val="bg1"/>
                </a:solidFill>
              </a:rPr>
              <a:t>had addressed </a:t>
            </a:r>
            <a:r>
              <a:rPr lang="en-GB" sz="2400" dirty="0">
                <a:solidFill>
                  <a:schemeClr val="bg1"/>
                </a:solidFill>
              </a:rPr>
              <a:t>issues the same way in </a:t>
            </a:r>
            <a:r>
              <a:rPr lang="en-GB" sz="2400" dirty="0" smtClean="0">
                <a:solidFill>
                  <a:schemeClr val="bg1"/>
                </a:solidFill>
              </a:rPr>
              <a:t>your country of residence as </a:t>
            </a:r>
            <a:r>
              <a:rPr lang="en-GB" sz="2400" dirty="0">
                <a:solidFill>
                  <a:schemeClr val="bg1"/>
                </a:solidFill>
              </a:rPr>
              <a:t>you would have back </a:t>
            </a:r>
            <a:r>
              <a:rPr lang="en-GB" sz="2400" dirty="0" smtClean="0">
                <a:solidFill>
                  <a:schemeClr val="bg1"/>
                </a:solidFill>
              </a:rPr>
              <a:t>home?</a:t>
            </a:r>
          </a:p>
          <a:p>
            <a:pPr marL="342900" indent="-342900" fontAlgn="base">
              <a:buFont typeface="Arial" panose="020B0604020202020204" pitchFamily="34" charset="0"/>
              <a:buChar char="•"/>
            </a:pPr>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What </a:t>
            </a:r>
            <a:r>
              <a:rPr lang="en-GB" sz="2400" dirty="0">
                <a:solidFill>
                  <a:schemeClr val="bg1"/>
                </a:solidFill>
              </a:rPr>
              <a:t>is your personal conflict style? </a:t>
            </a:r>
            <a:br>
              <a:rPr lang="en-GB" sz="2400" dirty="0">
                <a:solidFill>
                  <a:schemeClr val="bg1"/>
                </a:solidFill>
              </a:rPr>
            </a:br>
            <a:endParaRPr lang="en-GB" sz="2400" dirty="0">
              <a:solidFill>
                <a:schemeClr val="bg1"/>
              </a:solidFill>
            </a:endParaRPr>
          </a:p>
        </p:txBody>
      </p:sp>
      <p:pic>
        <p:nvPicPr>
          <p:cNvPr id="10246" name="Picture 6" descr="people and security on the road">
            <a:extLst>
              <a:ext uri="{FF2B5EF4-FFF2-40B4-BE49-F238E27FC236}">
                <a16:creationId xmlns:a16="http://schemas.microsoft.com/office/drawing/2014/main" xmlns="" id="{2BA3E769-56D1-4992-91CB-946ABA395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5" y="298689"/>
            <a:ext cx="7058307" cy="397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96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Conflict Close-up activity</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fontAlgn="base"/>
            <a:r>
              <a:rPr lang="en-GB" sz="2400" b="1" dirty="0">
                <a:solidFill>
                  <a:schemeClr val="bg1"/>
                </a:solidFill>
              </a:rPr>
              <a:t>I am </a:t>
            </a:r>
            <a:r>
              <a:rPr lang="en-GB" sz="2400" b="1" dirty="0" smtClean="0">
                <a:solidFill>
                  <a:schemeClr val="bg1"/>
                </a:solidFill>
              </a:rPr>
              <a:t>conflict</a:t>
            </a:r>
            <a:r>
              <a:rPr lang="en-GB" sz="2400" b="1" dirty="0">
                <a:solidFill>
                  <a:schemeClr val="bg1"/>
                </a:solidFill>
              </a:rPr>
              <a:t>. </a:t>
            </a:r>
            <a:endParaRPr lang="en-GB" sz="2400" b="1" dirty="0" smtClean="0">
              <a:solidFill>
                <a:schemeClr val="bg1"/>
              </a:solidFill>
            </a:endParaRPr>
          </a:p>
          <a:p>
            <a:pPr fontAlgn="base"/>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Consider </a:t>
            </a:r>
            <a:r>
              <a:rPr lang="en-GB" sz="2400" dirty="0">
                <a:solidFill>
                  <a:schemeClr val="bg1"/>
                </a:solidFill>
              </a:rPr>
              <a:t>how you typically react when you experience a personal conflict. </a:t>
            </a:r>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Position </a:t>
            </a:r>
            <a:r>
              <a:rPr lang="en-GB" sz="2400" dirty="0">
                <a:solidFill>
                  <a:schemeClr val="bg1"/>
                </a:solidFill>
              </a:rPr>
              <a:t>yourself, in relation to me, somewhere in the room in a way that conveys your initial response to a conflict. </a:t>
            </a:r>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Pay </a:t>
            </a:r>
            <a:r>
              <a:rPr lang="en-GB" sz="2400" dirty="0">
                <a:solidFill>
                  <a:schemeClr val="bg1"/>
                </a:solidFill>
              </a:rPr>
              <a:t>attention to your body language as well as your distance from the conflict.</a:t>
            </a:r>
          </a:p>
        </p:txBody>
      </p:sp>
      <p:pic>
        <p:nvPicPr>
          <p:cNvPr id="10246" name="Picture 6" descr="people and security on the road">
            <a:extLst>
              <a:ext uri="{FF2B5EF4-FFF2-40B4-BE49-F238E27FC236}">
                <a16:creationId xmlns:a16="http://schemas.microsoft.com/office/drawing/2014/main" xmlns="" id="{2BA3E769-56D1-4992-91CB-946ABA395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5" y="298689"/>
            <a:ext cx="7058307" cy="397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24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algn="r"/>
            <a:r>
              <a:rPr lang="en-GB" dirty="0">
                <a:solidFill>
                  <a:schemeClr val="bg1"/>
                </a:solidFill>
              </a:rPr>
              <a:t/>
            </a:r>
            <a:br>
              <a:rPr lang="en-GB" dirty="0">
                <a:solidFill>
                  <a:schemeClr val="bg1"/>
                </a:solidFill>
              </a:rPr>
            </a:br>
            <a:r>
              <a:rPr lang="en-GB" dirty="0" err="1">
                <a:solidFill>
                  <a:schemeClr val="bg1"/>
                </a:solidFill>
              </a:rPr>
              <a:t>Sketchnoting</a:t>
            </a:r>
            <a:r>
              <a:rPr lang="en-GB" dirty="0"/>
              <a:t/>
            </a:r>
            <a:br>
              <a:rPr lang="en-GB" dirty="0"/>
            </a:b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400" dirty="0">
                <a:solidFill>
                  <a:schemeClr val="bg1"/>
                </a:solidFill>
              </a:rPr>
              <a:t>Visualise what you have learned </a:t>
            </a:r>
            <a:endParaRPr lang="en-GB" sz="2400" dirty="0" smtClean="0">
              <a:solidFill>
                <a:schemeClr val="bg1"/>
              </a:solidFill>
            </a:endParaRPr>
          </a:p>
          <a:p>
            <a:pPr marL="342900" indent="-342900">
              <a:buFont typeface="Arial" panose="020B0604020202020204" pitchFamily="34" charset="0"/>
              <a:buChar char="•"/>
            </a:pPr>
            <a:endParaRPr lang="en-GB" sz="2400" dirty="0" smtClean="0">
              <a:solidFill>
                <a:schemeClr val="bg1"/>
              </a:solidFill>
            </a:endParaRPr>
          </a:p>
          <a:p>
            <a:pPr marL="342900" indent="-342900">
              <a:buFont typeface="Arial" panose="020B0604020202020204" pitchFamily="34" charset="0"/>
              <a:buChar char="•"/>
            </a:pPr>
            <a:r>
              <a:rPr lang="en-GB" sz="2400" dirty="0" smtClean="0">
                <a:solidFill>
                  <a:schemeClr val="bg1"/>
                </a:solidFill>
              </a:rPr>
              <a:t>New </a:t>
            </a:r>
            <a:r>
              <a:rPr lang="en-GB" sz="2400" dirty="0">
                <a:solidFill>
                  <a:schemeClr val="bg1"/>
                </a:solidFill>
              </a:rPr>
              <a:t>understanding you gained</a:t>
            </a:r>
          </a:p>
        </p:txBody>
      </p:sp>
      <p:pic>
        <p:nvPicPr>
          <p:cNvPr id="18434" name="Picture 2" descr="https://lh4.googleusercontent.com/9y2sIj90w0ec4hFSI3WRTKdXAInNyTxlaw-pFmhxezGBkZNhw4IxjYyvyzmzBOj4mt9jWgqybcZrXs34YYNDC-DDZzilWLlo2NOz7LDApNGx8Jzi5clQo8Ke9fPhegdgbnygK2y_RfY">
            <a:extLst>
              <a:ext uri="{FF2B5EF4-FFF2-40B4-BE49-F238E27FC236}">
                <a16:creationId xmlns:a16="http://schemas.microsoft.com/office/drawing/2014/main" xmlns="" id="{45EB2FC3-22E6-4436-9589-ACCEA29BD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54" y="402609"/>
            <a:ext cx="6905592" cy="376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899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nl-NL" dirty="0">
                <a:solidFill>
                  <a:schemeClr val="bg1"/>
                </a:solidFill>
              </a:rPr>
              <a:t>D</a:t>
            </a:r>
            <a:r>
              <a:rPr lang="en-GB" dirty="0">
                <a:solidFill>
                  <a:schemeClr val="bg1"/>
                </a:solidFill>
              </a:rPr>
              <a:t>o the test</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r>
              <a:rPr lang="en-GB" sz="2400" dirty="0" smtClean="0">
                <a:solidFill>
                  <a:schemeClr val="bg1"/>
                </a:solidFill>
              </a:rPr>
              <a:t>Homework:</a:t>
            </a:r>
          </a:p>
          <a:p>
            <a:endParaRPr lang="en-GB" sz="2400" dirty="0">
              <a:solidFill>
                <a:schemeClr val="bg1"/>
              </a:solidFill>
            </a:endParaRPr>
          </a:p>
          <a:p>
            <a:r>
              <a:rPr lang="en-GB" sz="2400" b="1" dirty="0">
                <a:solidFill>
                  <a:schemeClr val="bg1"/>
                </a:solidFill>
              </a:rPr>
              <a:t>What is your conflict style?</a:t>
            </a:r>
          </a:p>
          <a:p>
            <a:endParaRPr lang="en-GB" sz="2400" dirty="0">
              <a:solidFill>
                <a:schemeClr val="bg1"/>
              </a:solidFill>
            </a:endParaRPr>
          </a:p>
          <a:p>
            <a:pPr marL="342900" indent="-342900">
              <a:buFont typeface="Arial" panose="020B0604020202020204" pitchFamily="34" charset="0"/>
              <a:buChar char="•"/>
            </a:pPr>
            <a:r>
              <a:rPr lang="en-GB" sz="2400" dirty="0" smtClean="0">
                <a:solidFill>
                  <a:schemeClr val="bg1"/>
                </a:solidFill>
              </a:rPr>
              <a:t>For the next session, b</a:t>
            </a:r>
            <a:r>
              <a:rPr lang="en-GB" sz="2400" dirty="0" smtClean="0">
                <a:solidFill>
                  <a:schemeClr val="bg1"/>
                </a:solidFill>
              </a:rPr>
              <a:t>ring </a:t>
            </a:r>
            <a:r>
              <a:rPr lang="en-GB" sz="2400" dirty="0">
                <a:solidFill>
                  <a:schemeClr val="bg1"/>
                </a:solidFill>
              </a:rPr>
              <a:t>questions you have about identity and </a:t>
            </a:r>
            <a:r>
              <a:rPr lang="en-GB" sz="2400" dirty="0" smtClean="0">
                <a:solidFill>
                  <a:schemeClr val="bg1"/>
                </a:solidFill>
              </a:rPr>
              <a:t>leadership and </a:t>
            </a:r>
            <a:r>
              <a:rPr lang="en-GB" sz="2400" dirty="0">
                <a:solidFill>
                  <a:schemeClr val="bg1"/>
                </a:solidFill>
              </a:rPr>
              <a:t>we will discuss </a:t>
            </a:r>
            <a:r>
              <a:rPr lang="en-GB" sz="2400" dirty="0" smtClean="0">
                <a:solidFill>
                  <a:schemeClr val="bg1"/>
                </a:solidFill>
              </a:rPr>
              <a:t>them.</a:t>
            </a:r>
          </a:p>
          <a:p>
            <a:endParaRPr lang="en-GB" sz="2400" dirty="0">
              <a:solidFill>
                <a:schemeClr val="bg1"/>
              </a:solidFill>
            </a:endParaRPr>
          </a:p>
        </p:txBody>
      </p:sp>
      <p:pic>
        <p:nvPicPr>
          <p:cNvPr id="15362" name="Picture 2" descr="two red crabs fighting on gray sand">
            <a:extLst>
              <a:ext uri="{FF2B5EF4-FFF2-40B4-BE49-F238E27FC236}">
                <a16:creationId xmlns:a16="http://schemas.microsoft.com/office/drawing/2014/main" xmlns="" id="{9CA2C630-7019-43F5-9DBC-9E978D91C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261623"/>
            <a:ext cx="7017364" cy="404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879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xmlns="" id="{EF0462FC-9285-4D54-89C1-523437931BBC}"/>
              </a:ext>
            </a:extLst>
          </p:cNvPr>
          <p:cNvSpPr>
            <a:spLocks noGrp="1"/>
          </p:cNvSpPr>
          <p:nvPr>
            <p:ph type="title"/>
          </p:nvPr>
        </p:nvSpPr>
        <p:spPr>
          <a:xfrm>
            <a:off x="804484" y="4267832"/>
            <a:ext cx="4805996" cy="1297115"/>
          </a:xfrm>
        </p:spPr>
        <p:txBody>
          <a:bodyPr vert="horz" lIns="91440" tIns="45720" rIns="91440" bIns="45720" rtlCol="0" anchor="t">
            <a:normAutofit/>
          </a:bodyPr>
          <a:lstStyle/>
          <a:p>
            <a:r>
              <a:rPr lang="en-US" sz="4100" kern="1200" dirty="0">
                <a:solidFill>
                  <a:srgbClr val="000000"/>
                </a:solidFill>
                <a:latin typeface="+mj-lt"/>
                <a:ea typeface="+mj-ea"/>
                <a:cs typeface="+mj-cs"/>
              </a:rPr>
              <a:t>Welcome</a:t>
            </a:r>
            <a:br>
              <a:rPr lang="en-US" sz="4100" kern="1200" dirty="0">
                <a:solidFill>
                  <a:srgbClr val="000000"/>
                </a:solidFill>
                <a:latin typeface="+mj-lt"/>
                <a:ea typeface="+mj-ea"/>
                <a:cs typeface="+mj-cs"/>
              </a:rPr>
            </a:br>
            <a:r>
              <a:rPr lang="en-US" sz="4100" kern="1200" dirty="0">
                <a:solidFill>
                  <a:srgbClr val="000000"/>
                </a:solidFill>
                <a:latin typeface="+mj-lt"/>
                <a:ea typeface="+mj-ea"/>
                <a:cs typeface="+mj-cs"/>
              </a:rPr>
              <a:t>Session 3</a:t>
            </a:r>
          </a:p>
        </p:txBody>
      </p:sp>
      <p:sp>
        <p:nvSpPr>
          <p:cNvPr id="14" name="Freeform 50">
            <a:extLst>
              <a:ext uri="{FF2B5EF4-FFF2-40B4-BE49-F238E27FC236}">
                <a16:creationId xmlns:a16="http://schemas.microsoft.com/office/drawing/2014/main" xmlns=""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a16="http://schemas.microsoft.com/office/drawing/2014/main" xmlns="" id="{12197651-4114-4787-BF7F-6C9A49DD2B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709770" y="1815320"/>
            <a:ext cx="4141760" cy="4141760"/>
          </a:xfrm>
          <a:prstGeom prst="rect">
            <a:avLst/>
          </a:prstGeom>
        </p:spPr>
      </p:pic>
    </p:spTree>
    <p:extLst>
      <p:ext uri="{BB962C8B-B14F-4D97-AF65-F5344CB8AC3E}">
        <p14:creationId xmlns:p14="http://schemas.microsoft.com/office/powerpoint/2010/main" val="3549667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B6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FF5D7287-249F-4517-9CBD-B1555E17B68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Solarium</a:t>
            </a:r>
          </a:p>
        </p:txBody>
      </p:sp>
      <p:sp>
        <p:nvSpPr>
          <p:cNvPr id="16" name="Rounded Rectangle 9">
            <a:extLst>
              <a:ext uri="{FF2B5EF4-FFF2-40B4-BE49-F238E27FC236}">
                <a16:creationId xmlns:a16="http://schemas.microsoft.com/office/drawing/2014/main" xmlns=""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ijdelijke aanduiding voor inhoud 8" descr="Afbeelding met persoon, papegaai, vogel, dier&#10;&#10;Automatisch gegenereerde beschrijving">
            <a:extLst>
              <a:ext uri="{FF2B5EF4-FFF2-40B4-BE49-F238E27FC236}">
                <a16:creationId xmlns:a16="http://schemas.microsoft.com/office/drawing/2014/main" xmlns="" id="{5169683A-28C1-48E8-81F2-DA8D1DB2FF5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51" r="1" b="5189"/>
          <a:stretch/>
        </p:blipFill>
        <p:spPr>
          <a:xfrm>
            <a:off x="976251" y="942538"/>
            <a:ext cx="7163222" cy="4808332"/>
          </a:xfrm>
          <a:prstGeom prst="rect">
            <a:avLst/>
          </a:prstGeom>
          <a:effectLst/>
        </p:spPr>
      </p:pic>
    </p:spTree>
    <p:extLst>
      <p:ext uri="{BB962C8B-B14F-4D97-AF65-F5344CB8AC3E}">
        <p14:creationId xmlns:p14="http://schemas.microsoft.com/office/powerpoint/2010/main" val="550073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3EB781D-1E06-4F9C-A3C0-405F4198AE32}"/>
              </a:ext>
            </a:extLst>
          </p:cNvPr>
          <p:cNvSpPr>
            <a:spLocks noGrp="1"/>
          </p:cNvSpPr>
          <p:nvPr>
            <p:ph type="title"/>
          </p:nvPr>
        </p:nvSpPr>
        <p:spPr>
          <a:xfrm>
            <a:off x="838200" y="365125"/>
            <a:ext cx="10515600" cy="1325563"/>
          </a:xfrm>
        </p:spPr>
        <p:txBody>
          <a:bodyPr>
            <a:normAutofit/>
          </a:bodyPr>
          <a:lstStyle/>
          <a:p>
            <a:r>
              <a:rPr lang="en-GB" dirty="0">
                <a:solidFill>
                  <a:schemeClr val="accent2"/>
                </a:solidFill>
              </a:rPr>
              <a:t>Session outline </a:t>
            </a:r>
          </a:p>
        </p:txBody>
      </p:sp>
      <p:graphicFrame>
        <p:nvGraphicFramePr>
          <p:cNvPr id="5" name="Tijdelijke aanduiding voor inhoud 2">
            <a:extLst>
              <a:ext uri="{FF2B5EF4-FFF2-40B4-BE49-F238E27FC236}">
                <a16:creationId xmlns:a16="http://schemas.microsoft.com/office/drawing/2014/main" xmlns="" id="{499A3C11-417D-4ED0-A465-369AE69652A9}"/>
              </a:ext>
            </a:extLst>
          </p:cNvPr>
          <p:cNvGraphicFramePr>
            <a:graphicFrameLocks noGrp="1"/>
          </p:cNvGraphicFramePr>
          <p:nvPr>
            <p:ph idx="1"/>
            <p:extLst>
              <p:ext uri="{D42A27DB-BD31-4B8C-83A1-F6EECF244321}">
                <p14:modId xmlns:p14="http://schemas.microsoft.com/office/powerpoint/2010/main" val="474455524"/>
              </p:ext>
            </p:extLst>
          </p:nvPr>
        </p:nvGraphicFramePr>
        <p:xfrm>
          <a:off x="285750" y="1825624"/>
          <a:ext cx="11620500" cy="5032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4631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solidFill>
                  <a:schemeClr val="bg1"/>
                </a:solidFill>
              </a:rPr>
              <a:t>Conflict styles</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261623"/>
            <a:ext cx="4335613" cy="6214534"/>
          </a:xfrm>
          <a:prstGeom prst="rect">
            <a:avLst/>
          </a:prstGeom>
          <a:solidFill>
            <a:srgbClr val="404040"/>
          </a:solidFill>
          <a:ln>
            <a:noFill/>
          </a:ln>
        </p:spPr>
        <p:txBody>
          <a:bodyPr spcFirstLastPara="1" wrap="square" lIns="91425" tIns="45700" rIns="91425" bIns="45700" anchor="ctr" anchorCtr="0">
            <a:noAutofit/>
          </a:bodyPr>
          <a:lstStyle/>
          <a:p>
            <a:r>
              <a:rPr lang="en-GB" sz="2400" dirty="0" smtClean="0">
                <a:solidFill>
                  <a:schemeClr val="bg1"/>
                </a:solidFill>
              </a:rPr>
              <a:t>Homework: </a:t>
            </a:r>
          </a:p>
          <a:p>
            <a:endParaRPr lang="en-GB" sz="2400" dirty="0">
              <a:solidFill>
                <a:schemeClr val="bg1"/>
              </a:solidFill>
            </a:endParaRPr>
          </a:p>
          <a:p>
            <a:pPr marL="342900" indent="-342900">
              <a:buFont typeface="Arial" panose="020B0604020202020204" pitchFamily="34" charset="0"/>
              <a:buChar char="•"/>
            </a:pPr>
            <a:r>
              <a:rPr lang="en-GB" sz="2400" b="1" dirty="0">
                <a:solidFill>
                  <a:schemeClr val="bg1"/>
                </a:solidFill>
              </a:rPr>
              <a:t>What is your conflict style</a:t>
            </a:r>
            <a:r>
              <a:rPr lang="en-GB" sz="2400" b="1" dirty="0" smtClean="0">
                <a:solidFill>
                  <a:schemeClr val="bg1"/>
                </a:solidFill>
              </a:rPr>
              <a:t>?</a:t>
            </a:r>
          </a:p>
          <a:p>
            <a:endParaRPr lang="en-GB" sz="2400" b="1" dirty="0">
              <a:solidFill>
                <a:schemeClr val="bg1"/>
              </a:solidFill>
            </a:endParaRPr>
          </a:p>
          <a:p>
            <a:endParaRPr lang="en-GB" sz="2400" b="1" dirty="0">
              <a:solidFill>
                <a:schemeClr val="bg1"/>
              </a:solidFill>
            </a:endParaRPr>
          </a:p>
        </p:txBody>
      </p:sp>
      <p:pic>
        <p:nvPicPr>
          <p:cNvPr id="15362" name="Picture 2" descr="two red crabs fighting on gray sand">
            <a:extLst>
              <a:ext uri="{FF2B5EF4-FFF2-40B4-BE49-F238E27FC236}">
                <a16:creationId xmlns:a16="http://schemas.microsoft.com/office/drawing/2014/main" xmlns="" id="{9CA2C630-7019-43F5-9DBC-9E978D91C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261623"/>
            <a:ext cx="7017364" cy="404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28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Extending borders</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400" dirty="0">
                <a:solidFill>
                  <a:schemeClr val="bg1"/>
                </a:solidFill>
              </a:rPr>
              <a:t>How can we cultivate a global mindset?</a:t>
            </a:r>
          </a:p>
          <a:p>
            <a:r>
              <a:rPr lang="en-GB" sz="2400" dirty="0">
                <a:solidFill>
                  <a:schemeClr val="bg1"/>
                </a:solidFill>
              </a:rPr>
              <a:t/>
            </a:r>
            <a:br>
              <a:rPr lang="en-GB" sz="2400" dirty="0">
                <a:solidFill>
                  <a:schemeClr val="bg1"/>
                </a:solidFill>
              </a:rPr>
            </a:br>
            <a:endParaRPr lang="en-GB" sz="2400" dirty="0">
              <a:solidFill>
                <a:schemeClr val="bg1"/>
              </a:solidFill>
            </a:endParaRPr>
          </a:p>
        </p:txBody>
      </p:sp>
      <p:pic>
        <p:nvPicPr>
          <p:cNvPr id="3" name="Onlinemedia 2" title="Cross cultural communication | Pellegrino Riccardi | TEDxBergen">
            <a:hlinkClick r:id="" action="ppaction://media"/>
            <a:extLst>
              <a:ext uri="{FF2B5EF4-FFF2-40B4-BE49-F238E27FC236}">
                <a16:creationId xmlns:a16="http://schemas.microsoft.com/office/drawing/2014/main" xmlns="" id="{3786C26A-5D95-4C4E-8366-A4BF5375BFDD}"/>
              </a:ext>
            </a:extLst>
          </p:cNvPr>
          <p:cNvPicPr>
            <a:picLocks noRot="1" noChangeAspect="1"/>
          </p:cNvPicPr>
          <p:nvPr>
            <a:videoFile r:link="rId1"/>
          </p:nvPr>
        </p:nvPicPr>
        <p:blipFill>
          <a:blip r:embed="rId4"/>
          <a:stretch>
            <a:fillRect/>
          </a:stretch>
        </p:blipFill>
        <p:spPr>
          <a:xfrm>
            <a:off x="413364" y="465718"/>
            <a:ext cx="6972489" cy="3922025"/>
          </a:xfrm>
          <a:prstGeom prst="rect">
            <a:avLst/>
          </a:prstGeom>
        </p:spPr>
      </p:pic>
    </p:spTree>
    <p:extLst>
      <p:ext uri="{BB962C8B-B14F-4D97-AF65-F5344CB8AC3E}">
        <p14:creationId xmlns:p14="http://schemas.microsoft.com/office/powerpoint/2010/main" val="613971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Extending borders</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b="1" dirty="0">
                <a:solidFill>
                  <a:schemeClr val="bg1"/>
                </a:solidFill>
              </a:rPr>
              <a:t>Culture</a:t>
            </a:r>
            <a:r>
              <a:rPr lang="en-GB" sz="2400" b="1" dirty="0" smtClean="0">
                <a:solidFill>
                  <a:schemeClr val="bg1"/>
                </a:solidFill>
              </a:rPr>
              <a:t>:</a:t>
            </a:r>
            <a:endParaRPr lang="en-GB" sz="2400" dirty="0">
              <a:solidFill>
                <a:schemeClr val="bg1"/>
              </a:solidFill>
            </a:endParaRPr>
          </a:p>
          <a:p>
            <a:pPr fontAlgn="base"/>
            <a:r>
              <a:rPr lang="en-GB" sz="2400" dirty="0" smtClean="0">
                <a:solidFill>
                  <a:schemeClr val="bg1"/>
                </a:solidFill>
              </a:rPr>
              <a:t>“The </a:t>
            </a:r>
            <a:r>
              <a:rPr lang="en-GB" sz="2400" dirty="0">
                <a:solidFill>
                  <a:schemeClr val="bg1"/>
                </a:solidFill>
              </a:rPr>
              <a:t>way of life, especially the general customs and beliefs, of a particular group of people at a particular </a:t>
            </a:r>
            <a:r>
              <a:rPr lang="en-GB" sz="2400" dirty="0" smtClean="0">
                <a:solidFill>
                  <a:schemeClr val="bg1"/>
                </a:solidFill>
              </a:rPr>
              <a:t>time.</a:t>
            </a:r>
            <a:r>
              <a:rPr lang="en-GB" sz="2400" dirty="0" smtClean="0">
                <a:solidFill>
                  <a:schemeClr val="bg1"/>
                </a:solidFill>
              </a:rPr>
              <a:t>”</a:t>
            </a:r>
            <a:endParaRPr lang="en-GB" sz="2400" dirty="0" smtClean="0">
              <a:solidFill>
                <a:schemeClr val="bg1"/>
              </a:solidFill>
            </a:endParaRPr>
          </a:p>
          <a:p>
            <a:pPr algn="r" fontAlgn="base"/>
            <a:r>
              <a:rPr lang="en-GB" i="1" dirty="0" smtClean="0">
                <a:solidFill>
                  <a:schemeClr val="bg1"/>
                </a:solidFill>
              </a:rPr>
              <a:t>(</a:t>
            </a:r>
            <a:r>
              <a:rPr lang="en-GB" i="1" dirty="0">
                <a:solidFill>
                  <a:schemeClr val="bg1"/>
                </a:solidFill>
              </a:rPr>
              <a:t>Cambridge dictionary)</a:t>
            </a:r>
          </a:p>
          <a:p>
            <a:pPr fontAlgn="base"/>
            <a:r>
              <a:rPr lang="en-GB" sz="2400" dirty="0">
                <a:solidFill>
                  <a:schemeClr val="bg1"/>
                </a:solidFill>
              </a:rPr>
              <a:t/>
            </a:r>
            <a:br>
              <a:rPr lang="en-GB" sz="2400" dirty="0">
                <a:solidFill>
                  <a:schemeClr val="bg1"/>
                </a:solidFill>
              </a:rPr>
            </a:br>
            <a:endParaRPr lang="en-GB" sz="2400" dirty="0">
              <a:solidFill>
                <a:schemeClr val="bg1"/>
              </a:solidFill>
            </a:endParaRPr>
          </a:p>
          <a:p>
            <a:pPr marL="342900" indent="-342900" fontAlgn="base">
              <a:buFont typeface="Arial" panose="020B0604020202020204" pitchFamily="34" charset="0"/>
              <a:buChar char="•"/>
            </a:pPr>
            <a:r>
              <a:rPr lang="en-GB" sz="2400" b="1" dirty="0">
                <a:solidFill>
                  <a:schemeClr val="bg1"/>
                </a:solidFill>
              </a:rPr>
              <a:t>Cross-cultural communication</a:t>
            </a:r>
          </a:p>
          <a:p>
            <a:r>
              <a:rPr lang="en-GB" sz="2400" dirty="0">
                <a:solidFill>
                  <a:schemeClr val="bg1"/>
                </a:solidFill>
              </a:rPr>
              <a:t/>
            </a:r>
            <a:br>
              <a:rPr lang="en-GB" sz="2400" dirty="0">
                <a:solidFill>
                  <a:schemeClr val="bg1"/>
                </a:solidFill>
              </a:rPr>
            </a:br>
            <a:endParaRPr lang="en-GB" sz="2400" dirty="0">
              <a:solidFill>
                <a:schemeClr val="bg1"/>
              </a:solidFill>
            </a:endParaRPr>
          </a:p>
        </p:txBody>
      </p:sp>
      <p:pic>
        <p:nvPicPr>
          <p:cNvPr id="19458" name="Picture 2" descr="https://lh3.googleusercontent.com/om_Q--M1sxGsTn0MwqVsURQftH2-Pp6j8Zo0aZN9OGGqefib3A8ReoOlQphyJbXvb5PUPN0Ro01yoxJMclWufrsErGzcvSJXUq8QTXRjWrcYQdJXe6FTqeZm358TvxRRRpsqou8Gw2g">
            <a:extLst>
              <a:ext uri="{FF2B5EF4-FFF2-40B4-BE49-F238E27FC236}">
                <a16:creationId xmlns:a16="http://schemas.microsoft.com/office/drawing/2014/main" xmlns="" id="{E0272126-AECE-4AA7-8D2F-591B3331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70" y="321732"/>
            <a:ext cx="69532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78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612C0A6-B7C6-4E64-AC1E-24438D47837D}"/>
              </a:ext>
            </a:extLst>
          </p:cNvPr>
          <p:cNvSpPr>
            <a:spLocks noGrp="1"/>
          </p:cNvSpPr>
          <p:nvPr>
            <p:ph type="title"/>
          </p:nvPr>
        </p:nvSpPr>
        <p:spPr/>
        <p:txBody>
          <a:bodyPr/>
          <a:lstStyle/>
          <a:p>
            <a:endParaRPr lang="en-GB"/>
          </a:p>
        </p:txBody>
      </p:sp>
      <p:sp>
        <p:nvSpPr>
          <p:cNvPr id="3" name="Tijdelijke aanduiding voor inhoud 2">
            <a:extLst>
              <a:ext uri="{FF2B5EF4-FFF2-40B4-BE49-F238E27FC236}">
                <a16:creationId xmlns:a16="http://schemas.microsoft.com/office/drawing/2014/main" xmlns="" id="{390581BE-6D64-48A7-8559-CEFCBE80B26C}"/>
              </a:ext>
            </a:extLst>
          </p:cNvPr>
          <p:cNvSpPr>
            <a:spLocks noGrp="1"/>
          </p:cNvSpPr>
          <p:nvPr>
            <p:ph idx="1"/>
          </p:nvPr>
        </p:nvSpPr>
        <p:spPr/>
        <p:txBody>
          <a:bodyPr/>
          <a:lstStyle/>
          <a:p>
            <a:endParaRPr lang="en-GB"/>
          </a:p>
        </p:txBody>
      </p:sp>
      <p:pic>
        <p:nvPicPr>
          <p:cNvPr id="4" name="Google Shape;138;p19">
            <a:extLst>
              <a:ext uri="{FF2B5EF4-FFF2-40B4-BE49-F238E27FC236}">
                <a16:creationId xmlns:a16="http://schemas.microsoft.com/office/drawing/2014/main" xmlns="" id="{DA52F350-4142-4E83-8669-B2DDDAC42E2F}"/>
              </a:ext>
            </a:extLst>
          </p:cNvPr>
          <p:cNvPicPr preferRelativeResize="0">
            <a:picLocks/>
          </p:cNvPicPr>
          <p:nvPr/>
        </p:nvPicPr>
        <p:blipFill rotWithShape="1">
          <a:blip r:embed="rId2">
            <a:alphaModFix/>
          </a:blip>
          <a:srcRect/>
          <a:stretch/>
        </p:blipFill>
        <p:spPr>
          <a:xfrm>
            <a:off x="-5" y="10"/>
            <a:ext cx="12192000" cy="6858000"/>
          </a:xfrm>
          <a:prstGeom prst="rect">
            <a:avLst/>
          </a:prstGeom>
          <a:noFill/>
          <a:ln>
            <a:noFill/>
          </a:ln>
        </p:spPr>
      </p:pic>
    </p:spTree>
    <p:extLst>
      <p:ext uri="{BB962C8B-B14F-4D97-AF65-F5344CB8AC3E}">
        <p14:creationId xmlns:p14="http://schemas.microsoft.com/office/powerpoint/2010/main" val="3792734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B89E816-0B70-4AA6-947A-23FF7FB5BFB0}"/>
              </a:ext>
            </a:extLst>
          </p:cNvPr>
          <p:cNvSpPr>
            <a:spLocks noGrp="1"/>
          </p:cNvSpPr>
          <p:nvPr>
            <p:ph type="title"/>
          </p:nvPr>
        </p:nvSpPr>
        <p:spPr/>
        <p:txBody>
          <a:bodyPr/>
          <a:lstStyle/>
          <a:p>
            <a:endParaRPr lang="en-GB"/>
          </a:p>
        </p:txBody>
      </p:sp>
      <p:pic>
        <p:nvPicPr>
          <p:cNvPr id="22530" name="Picture 2" descr="https://lh4.googleusercontent.com/c59ltWt7mdr0O65b1xZQQPffXNijklpggi_pp5COUwFx_zWeDsSMCQcpsC-5rA-Huah_ZSC4jh3yGpaGaYAWfjjIOkp_SqN5E9Hi0ZYxk4gj9BkyW60IKmKEv4XsYPobh7NgpejmsvY">
            <a:extLst>
              <a:ext uri="{FF2B5EF4-FFF2-40B4-BE49-F238E27FC236}">
                <a16:creationId xmlns:a16="http://schemas.microsoft.com/office/drawing/2014/main" xmlns="" id="{1736DAD5-17C5-4048-9770-BEC062985E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1500"/>
            <a:ext cx="12192000" cy="686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877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41528"/>
            <a:ext cx="6594189" cy="1625210"/>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Complete turn taking</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200" dirty="0">
                <a:solidFill>
                  <a:schemeClr val="bg1"/>
                </a:solidFill>
              </a:rPr>
              <a:t>Use prepared questions of participants (or example questions</a:t>
            </a:r>
            <a:r>
              <a:rPr lang="en-GB" sz="2200" dirty="0" smtClean="0">
                <a:solidFill>
                  <a:schemeClr val="bg1"/>
                </a:solidFill>
              </a:rPr>
              <a:t>)</a:t>
            </a:r>
          </a:p>
          <a:p>
            <a:pPr marL="342900" indent="-342900">
              <a:buFont typeface="Arial" panose="020B0604020202020204" pitchFamily="34" charset="0"/>
              <a:buChar char="•"/>
            </a:pPr>
            <a:endParaRPr lang="en-GB" sz="400" dirty="0" smtClean="0">
              <a:solidFill>
                <a:schemeClr val="bg1"/>
              </a:solidFill>
            </a:endParaRPr>
          </a:p>
          <a:p>
            <a:pPr marL="342900" indent="-342900">
              <a:buFont typeface="Arial" panose="020B0604020202020204" pitchFamily="34" charset="0"/>
              <a:buChar char="•"/>
            </a:pPr>
            <a:r>
              <a:rPr lang="en-GB" sz="2200" dirty="0" smtClean="0">
                <a:solidFill>
                  <a:schemeClr val="bg1"/>
                </a:solidFill>
              </a:rPr>
              <a:t>One student reads a </a:t>
            </a:r>
            <a:r>
              <a:rPr lang="en-GB" sz="2200" dirty="0">
                <a:solidFill>
                  <a:schemeClr val="bg1"/>
                </a:solidFill>
              </a:rPr>
              <a:t>question out </a:t>
            </a:r>
            <a:r>
              <a:rPr lang="en-GB" sz="2200" dirty="0" smtClean="0">
                <a:solidFill>
                  <a:schemeClr val="bg1"/>
                </a:solidFill>
              </a:rPr>
              <a:t>loud</a:t>
            </a:r>
          </a:p>
          <a:p>
            <a:pPr marL="342900" indent="-342900">
              <a:buFont typeface="Arial" panose="020B0604020202020204" pitchFamily="34" charset="0"/>
              <a:buChar char="•"/>
            </a:pPr>
            <a:endParaRPr lang="en-GB" sz="400" dirty="0" smtClean="0">
              <a:solidFill>
                <a:schemeClr val="bg1"/>
              </a:solidFill>
            </a:endParaRPr>
          </a:p>
          <a:p>
            <a:pPr marL="342900" indent="-342900">
              <a:buFont typeface="Arial" panose="020B0604020202020204" pitchFamily="34" charset="0"/>
              <a:buChar char="•"/>
            </a:pPr>
            <a:r>
              <a:rPr lang="en-GB" sz="2200" dirty="0" smtClean="0">
                <a:solidFill>
                  <a:schemeClr val="bg1"/>
                </a:solidFill>
              </a:rPr>
              <a:t>The </a:t>
            </a:r>
            <a:r>
              <a:rPr lang="en-GB" sz="2200" dirty="0">
                <a:solidFill>
                  <a:schemeClr val="bg1"/>
                </a:solidFill>
              </a:rPr>
              <a:t>student </a:t>
            </a:r>
            <a:r>
              <a:rPr lang="en-GB" sz="2200" dirty="0" smtClean="0">
                <a:solidFill>
                  <a:schemeClr val="bg1"/>
                </a:solidFill>
              </a:rPr>
              <a:t>on the left has one </a:t>
            </a:r>
            <a:r>
              <a:rPr lang="en-GB" sz="2200" dirty="0">
                <a:solidFill>
                  <a:schemeClr val="bg1"/>
                </a:solidFill>
              </a:rPr>
              <a:t>minute of uninterrupted time to speak and give </a:t>
            </a:r>
            <a:r>
              <a:rPr lang="en-GB" sz="2200" dirty="0" smtClean="0">
                <a:solidFill>
                  <a:schemeClr val="bg1"/>
                </a:solidFill>
              </a:rPr>
              <a:t>his/her thoughts</a:t>
            </a:r>
          </a:p>
          <a:p>
            <a:pPr marL="342900" indent="-342900">
              <a:buFont typeface="Arial" panose="020B0604020202020204" pitchFamily="34" charset="0"/>
              <a:buChar char="•"/>
            </a:pPr>
            <a:endParaRPr lang="en-GB" sz="400" dirty="0" smtClean="0">
              <a:solidFill>
                <a:schemeClr val="bg1"/>
              </a:solidFill>
            </a:endParaRPr>
          </a:p>
          <a:p>
            <a:pPr marL="342900" indent="-342900">
              <a:buFont typeface="Arial" panose="020B0604020202020204" pitchFamily="34" charset="0"/>
              <a:buChar char="•"/>
            </a:pPr>
            <a:r>
              <a:rPr lang="en-GB" sz="2200" dirty="0" smtClean="0">
                <a:solidFill>
                  <a:schemeClr val="bg1"/>
                </a:solidFill>
              </a:rPr>
              <a:t>“</a:t>
            </a:r>
            <a:r>
              <a:rPr lang="en-GB" sz="2200" dirty="0">
                <a:solidFill>
                  <a:schemeClr val="bg1"/>
                </a:solidFill>
              </a:rPr>
              <a:t>OK, I’m </a:t>
            </a:r>
            <a:r>
              <a:rPr lang="en-GB" sz="2200" dirty="0" smtClean="0">
                <a:solidFill>
                  <a:schemeClr val="bg1"/>
                </a:solidFill>
              </a:rPr>
              <a:t>done”</a:t>
            </a:r>
          </a:p>
          <a:p>
            <a:pPr marL="342900" indent="-342900">
              <a:buFont typeface="Arial" panose="020B0604020202020204" pitchFamily="34" charset="0"/>
              <a:buChar char="•"/>
            </a:pPr>
            <a:endParaRPr lang="en-GB" sz="400" dirty="0">
              <a:solidFill>
                <a:schemeClr val="bg1"/>
              </a:solidFill>
            </a:endParaRPr>
          </a:p>
          <a:p>
            <a:pPr marL="342900" indent="-342900">
              <a:buFont typeface="Arial" panose="020B0604020202020204" pitchFamily="34" charset="0"/>
              <a:buChar char="•"/>
            </a:pPr>
            <a:r>
              <a:rPr lang="en-GB" sz="2200" dirty="0" smtClean="0">
                <a:solidFill>
                  <a:schemeClr val="bg1"/>
                </a:solidFill>
              </a:rPr>
              <a:t>The next person to the left goes, has one minute of uninterrupted time to speak</a:t>
            </a:r>
          </a:p>
          <a:p>
            <a:pPr marL="342900" indent="-342900">
              <a:buFont typeface="Arial" panose="020B0604020202020204" pitchFamily="34" charset="0"/>
              <a:buChar char="•"/>
            </a:pPr>
            <a:endParaRPr lang="en-GB" sz="400" dirty="0" smtClean="0">
              <a:solidFill>
                <a:schemeClr val="bg1"/>
              </a:solidFill>
            </a:endParaRPr>
          </a:p>
          <a:p>
            <a:pPr marL="342900" indent="-342900">
              <a:buFont typeface="Arial" panose="020B0604020202020204" pitchFamily="34" charset="0"/>
              <a:buChar char="•"/>
            </a:pPr>
            <a:r>
              <a:rPr lang="en-GB" sz="2200" dirty="0" smtClean="0">
                <a:solidFill>
                  <a:schemeClr val="bg1"/>
                </a:solidFill>
              </a:rPr>
              <a:t>“OK</a:t>
            </a:r>
            <a:r>
              <a:rPr lang="en-GB" sz="2200" dirty="0">
                <a:solidFill>
                  <a:schemeClr val="bg1"/>
                </a:solidFill>
              </a:rPr>
              <a:t>, I’m </a:t>
            </a:r>
            <a:r>
              <a:rPr lang="en-GB" sz="2200" dirty="0" smtClean="0">
                <a:solidFill>
                  <a:schemeClr val="bg1"/>
                </a:solidFill>
              </a:rPr>
              <a:t>done”</a:t>
            </a:r>
          </a:p>
          <a:p>
            <a:pPr marL="342900" indent="-342900">
              <a:buFont typeface="Arial" panose="020B0604020202020204" pitchFamily="34" charset="0"/>
              <a:buChar char="•"/>
            </a:pPr>
            <a:endParaRPr lang="en-GB" sz="400" dirty="0">
              <a:solidFill>
                <a:schemeClr val="bg1"/>
              </a:solidFill>
            </a:endParaRPr>
          </a:p>
          <a:p>
            <a:pPr marL="342900" indent="-342900">
              <a:buFont typeface="Arial" panose="020B0604020202020204" pitchFamily="34" charset="0"/>
              <a:buChar char="•"/>
            </a:pPr>
            <a:r>
              <a:rPr lang="en-GB" sz="2200" smtClean="0">
                <a:solidFill>
                  <a:schemeClr val="bg1"/>
                </a:solidFill>
              </a:rPr>
              <a:t>The discussion is </a:t>
            </a:r>
            <a:r>
              <a:rPr lang="en-GB" sz="2200" dirty="0" smtClean="0">
                <a:solidFill>
                  <a:schemeClr val="bg1"/>
                </a:solidFill>
              </a:rPr>
              <a:t>open to </a:t>
            </a:r>
            <a:r>
              <a:rPr lang="en-GB" sz="2200" dirty="0">
                <a:solidFill>
                  <a:schemeClr val="bg1"/>
                </a:solidFill>
              </a:rPr>
              <a:t>the whole group for two </a:t>
            </a:r>
            <a:r>
              <a:rPr lang="en-GB" sz="2200" dirty="0" smtClean="0">
                <a:solidFill>
                  <a:schemeClr val="bg1"/>
                </a:solidFill>
              </a:rPr>
              <a:t>minutes.</a:t>
            </a:r>
            <a:endParaRPr lang="en-GB" sz="2200" dirty="0">
              <a:solidFill>
                <a:schemeClr val="bg1"/>
              </a:solidFill>
            </a:endParaRPr>
          </a:p>
        </p:txBody>
      </p:sp>
      <p:pic>
        <p:nvPicPr>
          <p:cNvPr id="1028" name="Picture 4" descr="Image result for share questions">
            <a:extLst>
              <a:ext uri="{FF2B5EF4-FFF2-40B4-BE49-F238E27FC236}">
                <a16:creationId xmlns:a16="http://schemas.microsoft.com/office/drawing/2014/main" xmlns="" id="{529CB91B-B72F-47AE-9A2A-B94B3B056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12" y="765678"/>
            <a:ext cx="6186033" cy="3293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65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Culture</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fontAlgn="base"/>
            <a:r>
              <a:rPr lang="en-GB" sz="2400" dirty="0">
                <a:solidFill>
                  <a:schemeClr val="bg1"/>
                </a:solidFill>
              </a:rPr>
              <a:t/>
            </a:r>
            <a:br>
              <a:rPr lang="en-GB" sz="2400" dirty="0">
                <a:solidFill>
                  <a:schemeClr val="bg1"/>
                </a:solidFill>
              </a:rPr>
            </a:b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Which areas make up </a:t>
            </a:r>
            <a:r>
              <a:rPr lang="en-GB" sz="2400" dirty="0" smtClean="0">
                <a:solidFill>
                  <a:schemeClr val="bg1"/>
                </a:solidFill>
              </a:rPr>
              <a:t>culture?</a:t>
            </a:r>
          </a:p>
          <a:p>
            <a:pPr marL="342900" indent="-342900" fontAlgn="base">
              <a:buFont typeface="Arial" panose="020B0604020202020204" pitchFamily="34" charset="0"/>
              <a:buChar char="•"/>
            </a:pPr>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Brainstorm </a:t>
            </a:r>
            <a:r>
              <a:rPr lang="en-GB" sz="2400" dirty="0">
                <a:solidFill>
                  <a:schemeClr val="bg1"/>
                </a:solidFill>
              </a:rPr>
              <a:t>out loud</a:t>
            </a:r>
          </a:p>
          <a:p>
            <a:r>
              <a:rPr lang="en-GB" sz="2400" dirty="0">
                <a:solidFill>
                  <a:schemeClr val="bg1"/>
                </a:solidFill>
              </a:rPr>
              <a:t/>
            </a:r>
            <a:br>
              <a:rPr lang="en-GB" sz="2400" dirty="0">
                <a:solidFill>
                  <a:schemeClr val="bg1"/>
                </a:solidFill>
              </a:rPr>
            </a:br>
            <a:r>
              <a:rPr lang="en-GB" sz="2400" dirty="0">
                <a:solidFill>
                  <a:schemeClr val="bg1"/>
                </a:solidFill>
              </a:rPr>
              <a:t/>
            </a:r>
            <a:br>
              <a:rPr lang="en-GB" sz="2400" dirty="0">
                <a:solidFill>
                  <a:schemeClr val="bg1"/>
                </a:solidFill>
              </a:rPr>
            </a:br>
            <a:endParaRPr lang="en-GB" sz="2400" dirty="0">
              <a:solidFill>
                <a:schemeClr val="bg1"/>
              </a:solidFill>
            </a:endParaRPr>
          </a:p>
        </p:txBody>
      </p:sp>
      <p:pic>
        <p:nvPicPr>
          <p:cNvPr id="24578" name="Picture 2" descr="https://lh4.googleusercontent.com/sDBsRfRKrnsnlD6Z5oh-0M3pknakgGNLXRVHfea8qKtUsJNqaLcldHUBKBVRxPr_1v-9O0tyImSAsfYjSnI5hk2IkO74eghEVTfCiP9F3Ni0zd87LtwmFBO9LZs2SMTTNaM_35Bh_0k">
            <a:extLst>
              <a:ext uri="{FF2B5EF4-FFF2-40B4-BE49-F238E27FC236}">
                <a16:creationId xmlns:a16="http://schemas.microsoft.com/office/drawing/2014/main" xmlns="" id="{23F5A7EA-2EA4-4A91-9628-10219B5E0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63" y="292074"/>
            <a:ext cx="703349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591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Culture</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fontAlgn="base"/>
            <a:r>
              <a:rPr lang="en-GB" sz="2400" dirty="0">
                <a:solidFill>
                  <a:schemeClr val="bg1"/>
                </a:solidFill>
              </a:rPr>
              <a:t/>
            </a:r>
            <a:br>
              <a:rPr lang="en-GB" sz="2400" dirty="0">
                <a:solidFill>
                  <a:schemeClr val="bg1"/>
                </a:solidFill>
              </a:rPr>
            </a:br>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Culture is the way you think, act and interact.</a:t>
            </a:r>
          </a:p>
          <a:p>
            <a:r>
              <a:rPr lang="en-GB" sz="2400" dirty="0">
                <a:solidFill>
                  <a:schemeClr val="bg1"/>
                </a:solidFill>
              </a:rPr>
              <a:t/>
            </a:r>
            <a:br>
              <a:rPr lang="en-GB" sz="2400" dirty="0">
                <a:solidFill>
                  <a:schemeClr val="bg1"/>
                </a:solidFill>
              </a:rPr>
            </a:br>
            <a:r>
              <a:rPr lang="en-GB" sz="2400" dirty="0">
                <a:solidFill>
                  <a:schemeClr val="bg1"/>
                </a:solidFill>
              </a:rPr>
              <a:t/>
            </a:r>
            <a:br>
              <a:rPr lang="en-GB" sz="2400" dirty="0">
                <a:solidFill>
                  <a:schemeClr val="bg1"/>
                </a:solidFill>
              </a:rPr>
            </a:br>
            <a:r>
              <a:rPr lang="en-GB" sz="2400" dirty="0">
                <a:solidFill>
                  <a:schemeClr val="bg1"/>
                </a:solidFill>
              </a:rPr>
              <a:t/>
            </a:r>
            <a:br>
              <a:rPr lang="en-GB" sz="2400" dirty="0">
                <a:solidFill>
                  <a:schemeClr val="bg1"/>
                </a:solidFill>
              </a:rPr>
            </a:br>
            <a:endParaRPr lang="en-GB" sz="2400" dirty="0">
              <a:solidFill>
                <a:schemeClr val="bg1"/>
              </a:solidFill>
            </a:endParaRPr>
          </a:p>
        </p:txBody>
      </p:sp>
      <p:pic>
        <p:nvPicPr>
          <p:cNvPr id="25602" name="Picture 2" descr="https://lh3.googleusercontent.com/gmH1nQIMcpZLNcGN_AH2OOAXAwlRQN60Rde787T2iB72NsHvb5CwFxcah8_1734o9HkTeSa6ZEvURKlw6IIaE_QyP5Voy-BggSRKdXsQuSFHwpRk5luWekKjYhub0WqsE4YS9tDzUnY">
            <a:extLst>
              <a:ext uri="{FF2B5EF4-FFF2-40B4-BE49-F238E27FC236}">
                <a16:creationId xmlns:a16="http://schemas.microsoft.com/office/drawing/2014/main" xmlns="" id="{7A1D23A2-D565-40AC-A809-C19E5C1A8E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9763" y="279595"/>
            <a:ext cx="3997018" cy="4012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719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F076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Gender roles &amp; awareness </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fontAlgn="base"/>
            <a:r>
              <a:rPr lang="en-GB" sz="2400" dirty="0">
                <a:solidFill>
                  <a:schemeClr val="bg1"/>
                </a:solidFill>
              </a:rPr>
              <a:t/>
            </a:r>
            <a:br>
              <a:rPr lang="en-GB" sz="2400" dirty="0">
                <a:solidFill>
                  <a:schemeClr val="bg1"/>
                </a:solidFill>
              </a:rPr>
            </a:br>
            <a:r>
              <a:rPr lang="en-GB" sz="2400" b="1" dirty="0">
                <a:solidFill>
                  <a:schemeClr val="bg1"/>
                </a:solidFill>
              </a:rPr>
              <a:t>Gender stereotyping </a:t>
            </a:r>
            <a:r>
              <a:rPr lang="en-GB" sz="2400" dirty="0">
                <a:solidFill>
                  <a:schemeClr val="bg1"/>
                </a:solidFill>
              </a:rPr>
              <a:t>refers to the practice of ascribing to an individual woman or man specific attributes, characteristics, or roles by reason only of her or his membership in the social group of women or men. Gender stereotyping is wrongful when it results in a violation or violations of human rights and fundamental freedoms.</a:t>
            </a:r>
            <a:br>
              <a:rPr lang="en-GB" sz="2400" dirty="0">
                <a:solidFill>
                  <a:schemeClr val="bg1"/>
                </a:solidFill>
              </a:rPr>
            </a:br>
            <a:r>
              <a:rPr lang="en-GB" sz="2400" dirty="0">
                <a:solidFill>
                  <a:schemeClr val="bg1"/>
                </a:solidFill>
              </a:rPr>
              <a:t/>
            </a:r>
            <a:br>
              <a:rPr lang="en-GB" sz="2400" dirty="0">
                <a:solidFill>
                  <a:schemeClr val="bg1"/>
                </a:solidFill>
              </a:rPr>
            </a:br>
            <a:r>
              <a:rPr lang="en-GB" sz="2400" dirty="0">
                <a:solidFill>
                  <a:schemeClr val="bg1"/>
                </a:solidFill>
              </a:rPr>
              <a:t/>
            </a:r>
            <a:br>
              <a:rPr lang="en-GB" sz="2400" dirty="0">
                <a:solidFill>
                  <a:schemeClr val="bg1"/>
                </a:solidFill>
              </a:rPr>
            </a:br>
            <a:endParaRPr lang="en-GB" sz="2400" dirty="0">
              <a:solidFill>
                <a:schemeClr val="bg1"/>
              </a:solidFill>
            </a:endParaRPr>
          </a:p>
        </p:txBody>
      </p:sp>
      <p:pic>
        <p:nvPicPr>
          <p:cNvPr id="26626" name="Picture 2" descr="https://lh3.googleusercontent.com/G8GLm4XaZWJsE-So7xAS973EIE_E3g55L49csXXcSl3XwocxtYfnsygaJHdZv4ZZMpjuKBwVKhDhsQO-FZ5XdDDUH-oKMWHmkned-vrKgBUZ7qVSMAEtn0ayMk941lMoN2P1GhAIaAA">
            <a:extLst>
              <a:ext uri="{FF2B5EF4-FFF2-40B4-BE49-F238E27FC236}">
                <a16:creationId xmlns:a16="http://schemas.microsoft.com/office/drawing/2014/main" xmlns="" id="{3B2AB4A1-9C21-4916-9004-6521CF4CA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21" y="321732"/>
            <a:ext cx="6926189" cy="390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81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F076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Gender roles &amp; awareness </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What does it mean to you to be a male or a </a:t>
            </a:r>
            <a:r>
              <a:rPr lang="en-GB" sz="2400" dirty="0" smtClean="0">
                <a:solidFill>
                  <a:schemeClr val="bg1"/>
                </a:solidFill>
              </a:rPr>
              <a:t>female?</a:t>
            </a:r>
          </a:p>
          <a:p>
            <a:pPr marL="342900" indent="-342900" fontAlgn="base">
              <a:buFont typeface="Arial" panose="020B0604020202020204" pitchFamily="34" charset="0"/>
              <a:buChar char="•"/>
            </a:pPr>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What </a:t>
            </a:r>
            <a:r>
              <a:rPr lang="en-GB" sz="2400" dirty="0">
                <a:solidFill>
                  <a:schemeClr val="bg1"/>
                </a:solidFill>
              </a:rPr>
              <a:t>does it mean </a:t>
            </a:r>
            <a:r>
              <a:rPr lang="en-GB" sz="2400" dirty="0" smtClean="0">
                <a:solidFill>
                  <a:schemeClr val="bg1"/>
                </a:solidFill>
              </a:rPr>
              <a:t>to be identified </a:t>
            </a:r>
            <a:r>
              <a:rPr lang="en-GB" sz="2400" dirty="0">
                <a:solidFill>
                  <a:schemeClr val="bg1"/>
                </a:solidFill>
              </a:rPr>
              <a:t>as </a:t>
            </a:r>
            <a:r>
              <a:rPr lang="en-GB" sz="2400" dirty="0" smtClean="0">
                <a:solidFill>
                  <a:schemeClr val="bg1"/>
                </a:solidFill>
              </a:rPr>
              <a:t>non-binary?</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Provide some </a:t>
            </a:r>
            <a:r>
              <a:rPr lang="en-GB" sz="2400" dirty="0">
                <a:solidFill>
                  <a:schemeClr val="bg1"/>
                </a:solidFill>
              </a:rPr>
              <a:t>examples of harmful </a:t>
            </a:r>
            <a:r>
              <a:rPr lang="en-GB" sz="2400" dirty="0" smtClean="0">
                <a:solidFill>
                  <a:schemeClr val="bg1"/>
                </a:solidFill>
              </a:rPr>
              <a:t>stereotypes.</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Give some examples of ways </a:t>
            </a:r>
            <a:r>
              <a:rPr lang="en-GB" sz="2400" dirty="0">
                <a:solidFill>
                  <a:schemeClr val="bg1"/>
                </a:solidFill>
              </a:rPr>
              <a:t>you can fight negative gender </a:t>
            </a:r>
            <a:r>
              <a:rPr lang="en-GB" sz="2400" dirty="0" smtClean="0">
                <a:solidFill>
                  <a:schemeClr val="bg1"/>
                </a:solidFill>
              </a:rPr>
              <a:t>stereotypes.</a:t>
            </a:r>
            <a:endParaRPr lang="en-GB" sz="2400" dirty="0">
              <a:solidFill>
                <a:schemeClr val="bg1"/>
              </a:solidFill>
            </a:endParaRPr>
          </a:p>
          <a:p>
            <a:r>
              <a:rPr lang="en-GB" dirty="0"/>
              <a:t/>
            </a:r>
            <a:br>
              <a:rPr lang="en-GB" dirty="0"/>
            </a:br>
            <a:endParaRPr lang="en-GB" sz="1800" dirty="0">
              <a:solidFill>
                <a:schemeClr val="bg1"/>
              </a:solidFill>
            </a:endParaRPr>
          </a:p>
        </p:txBody>
      </p:sp>
      <p:pic>
        <p:nvPicPr>
          <p:cNvPr id="27650" name="Picture 2" descr="https://lh6.googleusercontent.com/pI7S5y5iqU-yjELn9BlqrQoqEW_FMO_DdHbd7G2n5N8Ux2WJmsDctxCXGxC4DKaiLwDgf3rSNuRkINbKAm0-qnVRb7uMUwiMViVmfxqur_9rRgwfr5H3F1qrOXXKmThOhfveAWK8d78">
            <a:extLst>
              <a:ext uri="{FF2B5EF4-FFF2-40B4-BE49-F238E27FC236}">
                <a16:creationId xmlns:a16="http://schemas.microsoft.com/office/drawing/2014/main" xmlns="" id="{01B66E7D-D2EC-4373-A3DA-ED972C34D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331733"/>
            <a:ext cx="7058307" cy="390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538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F076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Fishbowl exercise </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Depends on the questions you want to discuss. </a:t>
            </a:r>
          </a:p>
          <a:p>
            <a:r>
              <a:rPr lang="en-GB" dirty="0"/>
              <a:t/>
            </a:r>
            <a:br>
              <a:rPr lang="en-GB" dirty="0"/>
            </a:br>
            <a:r>
              <a:rPr lang="en-GB" sz="1800" dirty="0">
                <a:solidFill>
                  <a:schemeClr val="bg1"/>
                </a:solidFill>
              </a:rPr>
              <a:t/>
            </a:r>
            <a:br>
              <a:rPr lang="en-GB" sz="1800" dirty="0">
                <a:solidFill>
                  <a:schemeClr val="bg1"/>
                </a:solidFill>
              </a:rPr>
            </a:br>
            <a:r>
              <a:rPr lang="en-GB" sz="1800" dirty="0">
                <a:solidFill>
                  <a:schemeClr val="bg1"/>
                </a:solidFill>
              </a:rPr>
              <a:t/>
            </a:r>
            <a:br>
              <a:rPr lang="en-GB" sz="1800" dirty="0">
                <a:solidFill>
                  <a:schemeClr val="bg1"/>
                </a:solidFill>
              </a:rPr>
            </a:br>
            <a:endParaRPr lang="en-GB" sz="1800" dirty="0">
              <a:solidFill>
                <a:schemeClr val="bg1"/>
              </a:solidFill>
            </a:endParaRPr>
          </a:p>
        </p:txBody>
      </p:sp>
      <p:pic>
        <p:nvPicPr>
          <p:cNvPr id="7" name="Afbeelding 6" descr="http://www.queensu.ca/teachingandlearning/modules/active/images/fishbowl.png">
            <a:extLst>
              <a:ext uri="{FF2B5EF4-FFF2-40B4-BE49-F238E27FC236}">
                <a16:creationId xmlns:a16="http://schemas.microsoft.com/office/drawing/2014/main" xmlns="" id="{712F9A02-F4A6-4665-8F79-78D2099A44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11857" y="162350"/>
            <a:ext cx="4747999" cy="3787993"/>
          </a:xfrm>
          <a:prstGeom prst="rect">
            <a:avLst/>
          </a:prstGeom>
          <a:noFill/>
          <a:ln>
            <a:noFill/>
          </a:ln>
        </p:spPr>
      </p:pic>
    </p:spTree>
    <p:extLst>
      <p:ext uri="{BB962C8B-B14F-4D97-AF65-F5344CB8AC3E}">
        <p14:creationId xmlns:p14="http://schemas.microsoft.com/office/powerpoint/2010/main" val="1821289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D5770F5-ED0C-467B-A025-87DBCB2B2342}"/>
              </a:ext>
            </a:extLst>
          </p:cNvPr>
          <p:cNvSpPr>
            <a:spLocks noGrp="1"/>
          </p:cNvSpPr>
          <p:nvPr>
            <p:ph type="title"/>
          </p:nvPr>
        </p:nvSpPr>
        <p:spPr/>
        <p:txBody>
          <a:bodyPr/>
          <a:lstStyle/>
          <a:p>
            <a:endParaRPr lang="en-GB" dirty="0"/>
          </a:p>
        </p:txBody>
      </p:sp>
      <p:sp>
        <p:nvSpPr>
          <p:cNvPr id="3" name="Tijdelijke aanduiding voor inhoud 2">
            <a:extLst>
              <a:ext uri="{FF2B5EF4-FFF2-40B4-BE49-F238E27FC236}">
                <a16:creationId xmlns:a16="http://schemas.microsoft.com/office/drawing/2014/main" xmlns="" id="{CB7F1579-BF0E-4B23-AECD-6DAE94E96EC1}"/>
              </a:ext>
            </a:extLst>
          </p:cNvPr>
          <p:cNvSpPr>
            <a:spLocks noGrp="1"/>
          </p:cNvSpPr>
          <p:nvPr>
            <p:ph idx="1"/>
          </p:nvPr>
        </p:nvSpPr>
        <p:spPr/>
        <p:txBody>
          <a:bodyPr/>
          <a:lstStyle/>
          <a:p>
            <a:pPr marL="0" indent="0">
              <a:buNone/>
            </a:pPr>
            <a:r>
              <a:rPr lang="en-GB" dirty="0"/>
              <a:t> </a:t>
            </a:r>
          </a:p>
        </p:txBody>
      </p:sp>
      <p:sp>
        <p:nvSpPr>
          <p:cNvPr id="5" name="Rechthoek 4">
            <a:extLst>
              <a:ext uri="{FF2B5EF4-FFF2-40B4-BE49-F238E27FC236}">
                <a16:creationId xmlns:a16="http://schemas.microsoft.com/office/drawing/2014/main" xmlns="" id="{FCEA2A0C-ABDE-407F-A5FC-E1FAFE8A4911}"/>
              </a:ext>
            </a:extLst>
          </p:cNvPr>
          <p:cNvSpPr/>
          <p:nvPr/>
        </p:nvSpPr>
        <p:spPr>
          <a:xfrm>
            <a:off x="5977217" y="3244334"/>
            <a:ext cx="237566" cy="369332"/>
          </a:xfrm>
          <a:prstGeom prst="rect">
            <a:avLst/>
          </a:prstGeom>
        </p:spPr>
        <p:txBody>
          <a:bodyPr wrap="none">
            <a:spAutoFit/>
          </a:bodyPr>
          <a:lstStyle/>
          <a:p>
            <a:r>
              <a:rPr lang="en-GB" dirty="0"/>
              <a:t> </a:t>
            </a:r>
          </a:p>
        </p:txBody>
      </p:sp>
      <p:pic>
        <p:nvPicPr>
          <p:cNvPr id="28674" name="Picture 2" descr="Image result for female soldiers">
            <a:extLst>
              <a:ext uri="{FF2B5EF4-FFF2-40B4-BE49-F238E27FC236}">
                <a16:creationId xmlns:a16="http://schemas.microsoft.com/office/drawing/2014/main" xmlns="" id="{811A4D94-82C1-4CCF-9E28-02168ABD69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9480"/>
            <a:ext cx="12192000" cy="767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604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D5770F5-ED0C-467B-A025-87DBCB2B2342}"/>
              </a:ext>
            </a:extLst>
          </p:cNvPr>
          <p:cNvSpPr>
            <a:spLocks noGrp="1"/>
          </p:cNvSpPr>
          <p:nvPr>
            <p:ph type="title"/>
          </p:nvPr>
        </p:nvSpPr>
        <p:spPr/>
        <p:txBody>
          <a:bodyPr/>
          <a:lstStyle/>
          <a:p>
            <a:endParaRPr lang="en-GB"/>
          </a:p>
        </p:txBody>
      </p:sp>
      <p:sp>
        <p:nvSpPr>
          <p:cNvPr id="3" name="Tijdelijke aanduiding voor inhoud 2">
            <a:extLst>
              <a:ext uri="{FF2B5EF4-FFF2-40B4-BE49-F238E27FC236}">
                <a16:creationId xmlns:a16="http://schemas.microsoft.com/office/drawing/2014/main" xmlns="" id="{CB7F1579-BF0E-4B23-AECD-6DAE94E96EC1}"/>
              </a:ext>
            </a:extLst>
          </p:cNvPr>
          <p:cNvSpPr>
            <a:spLocks noGrp="1"/>
          </p:cNvSpPr>
          <p:nvPr>
            <p:ph idx="1"/>
          </p:nvPr>
        </p:nvSpPr>
        <p:spPr/>
        <p:txBody>
          <a:bodyPr/>
          <a:lstStyle/>
          <a:p>
            <a:endParaRPr lang="en-GB"/>
          </a:p>
        </p:txBody>
      </p:sp>
      <p:pic>
        <p:nvPicPr>
          <p:cNvPr id="30722" name="Picture 2" descr="https://lh5.googleusercontent.com/YZ1KwmWmXbCrswBYTHvs6e0xRvCpn2DQKJFd4InDU7Kbfeyo9jgDg_4ONViUIdDfANI3plw4v5EZ5N02lOIzVl9ZfMdo19wa-1KNCe3BWu90GH1hotDNzOWuagkOPW1gPz6dUbGVeKs">
            <a:extLst>
              <a:ext uri="{FF2B5EF4-FFF2-40B4-BE49-F238E27FC236}">
                <a16:creationId xmlns:a16="http://schemas.microsoft.com/office/drawing/2014/main" xmlns="" id="{A0A4CA62-876F-47C9-8C47-8067B1306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36" y="-95534"/>
            <a:ext cx="12357535" cy="695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923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D5770F5-ED0C-467B-A025-87DBCB2B2342}"/>
              </a:ext>
            </a:extLst>
          </p:cNvPr>
          <p:cNvSpPr>
            <a:spLocks noGrp="1"/>
          </p:cNvSpPr>
          <p:nvPr>
            <p:ph type="title"/>
          </p:nvPr>
        </p:nvSpPr>
        <p:spPr/>
        <p:txBody>
          <a:bodyPr/>
          <a:lstStyle/>
          <a:p>
            <a:endParaRPr lang="en-GB"/>
          </a:p>
        </p:txBody>
      </p:sp>
      <p:sp>
        <p:nvSpPr>
          <p:cNvPr id="3" name="Tijdelijke aanduiding voor inhoud 2">
            <a:extLst>
              <a:ext uri="{FF2B5EF4-FFF2-40B4-BE49-F238E27FC236}">
                <a16:creationId xmlns:a16="http://schemas.microsoft.com/office/drawing/2014/main" xmlns="" id="{CB7F1579-BF0E-4B23-AECD-6DAE94E96EC1}"/>
              </a:ext>
            </a:extLst>
          </p:cNvPr>
          <p:cNvSpPr>
            <a:spLocks noGrp="1"/>
          </p:cNvSpPr>
          <p:nvPr>
            <p:ph idx="1"/>
          </p:nvPr>
        </p:nvSpPr>
        <p:spPr/>
        <p:txBody>
          <a:bodyPr/>
          <a:lstStyle/>
          <a:p>
            <a:endParaRPr lang="en-GB"/>
          </a:p>
        </p:txBody>
      </p:sp>
      <p:pic>
        <p:nvPicPr>
          <p:cNvPr id="31746" name="Picture 2" descr="https://lh6.googleusercontent.com/3nVgQrnb8HO7HVtzw8UVpnGOZcv8nHeDbuncLPfdXivXaMJ63V6qj7shsmMf5BnJ0jqOkgPhQKPagZyyGivnpnkqJ3HsUn4COf8GC42Igo_hpzRuH4EaAr16X12IYc8C-O01craO1ps">
            <a:extLst>
              <a:ext uri="{FF2B5EF4-FFF2-40B4-BE49-F238E27FC236}">
                <a16:creationId xmlns:a16="http://schemas.microsoft.com/office/drawing/2014/main" xmlns="" id="{D5D487DE-4F62-401B-875A-164D6CCFA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415" y="226562"/>
            <a:ext cx="6266313" cy="62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88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7A6B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FFFFFF"/>
              </a:buClr>
              <a:buSzPts val="4400"/>
              <a:buFont typeface="Calibri"/>
              <a:buNone/>
            </a:pPr>
            <a:r>
              <a:rPr lang="en-GB" dirty="0">
                <a:solidFill>
                  <a:schemeClr val="bg1"/>
                </a:solidFill>
              </a:rPr>
              <a:t>Introduction</a:t>
            </a:r>
            <a:endParaRPr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a:solidFill>
                  <a:schemeClr val="bg1"/>
                </a:solidFill>
              </a:rPr>
              <a:t>Why ‘</a:t>
            </a:r>
            <a:r>
              <a:rPr lang="en-GB" i="1" u="sng">
                <a:solidFill>
                  <a:schemeClr val="bg1"/>
                </a:solidFill>
              </a:rPr>
              <a:t>ALL</a:t>
            </a:r>
            <a:r>
              <a:rPr lang="en-GB">
                <a:solidFill>
                  <a:schemeClr val="bg1"/>
                </a:solidFill>
              </a:rPr>
              <a:t> ….I want’?</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a:solidFill>
                  <a:schemeClr val="bg1"/>
                </a:solidFill>
              </a:rPr>
              <a:t>Why is </a:t>
            </a:r>
            <a:r>
              <a:rPr lang="en-GB" i="1" u="sng">
                <a:solidFill>
                  <a:schemeClr val="bg1"/>
                </a:solidFill>
              </a:rPr>
              <a:t>fear</a:t>
            </a:r>
            <a:r>
              <a:rPr lang="en-GB">
                <a:solidFill>
                  <a:schemeClr val="bg1"/>
                </a:solidFill>
              </a:rPr>
              <a:t> mentioned?</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a:solidFill>
                  <a:schemeClr val="bg1"/>
                </a:solidFill>
              </a:rPr>
              <a:t>Who is ‘</a:t>
            </a:r>
            <a:r>
              <a:rPr lang="en-GB" i="1" u="sng">
                <a:solidFill>
                  <a:schemeClr val="bg1"/>
                </a:solidFill>
              </a:rPr>
              <a:t>NOONE</a:t>
            </a:r>
            <a:r>
              <a:rPr lang="en-GB">
                <a:solidFill>
                  <a:schemeClr val="bg1"/>
                </a:solidFill>
              </a:rPr>
              <a:t>’ ?</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a:solidFill>
                  <a:schemeClr val="bg1"/>
                </a:solidFill>
              </a:rPr>
              <a:t>What is the price? What are you willing to pay?   </a:t>
            </a:r>
            <a:endParaRPr>
              <a:solidFill>
                <a:schemeClr val="bg1"/>
              </a:solidFill>
            </a:endParaRPr>
          </a:p>
          <a:p>
            <a:pPr marL="228600" lvl="0" indent="-50800" algn="l" rtl="0">
              <a:lnSpc>
                <a:spcPct val="90000"/>
              </a:lnSpc>
              <a:spcBef>
                <a:spcPts val="1000"/>
              </a:spcBef>
              <a:spcAft>
                <a:spcPts val="0"/>
              </a:spcAft>
              <a:buClr>
                <a:schemeClr val="dk1"/>
              </a:buClr>
              <a:buSzPts val="2800"/>
              <a:buNone/>
            </a:pPr>
            <a:endParaRPr>
              <a:solidFill>
                <a:schemeClr val="bg1"/>
              </a:solidFill>
            </a:endParaRPr>
          </a:p>
          <a:p>
            <a:pPr marL="228600" lvl="0" indent="-101600" algn="l" rtl="0">
              <a:lnSpc>
                <a:spcPct val="90000"/>
              </a:lnSpc>
              <a:spcBef>
                <a:spcPts val="1000"/>
              </a:spcBef>
              <a:spcAft>
                <a:spcPts val="0"/>
              </a:spcAft>
              <a:buClr>
                <a:schemeClr val="dk1"/>
              </a:buClr>
              <a:buSzPts val="2000"/>
              <a:buNone/>
            </a:pPr>
            <a:endParaRPr sz="2000">
              <a:solidFill>
                <a:schemeClr val="bg1"/>
              </a:solidFill>
            </a:endParaRPr>
          </a:p>
        </p:txBody>
      </p:sp>
      <p:pic>
        <p:nvPicPr>
          <p:cNvPr id="145" name="Google Shape;145;p20"/>
          <p:cNvPicPr preferRelativeResize="0"/>
          <p:nvPr/>
        </p:nvPicPr>
        <p:blipFill rotWithShape="1">
          <a:blip r:embed="rId3">
            <a:alphaModFix/>
          </a:blip>
          <a:srcRect l="3337"/>
          <a:stretch/>
        </p:blipFill>
        <p:spPr>
          <a:xfrm>
            <a:off x="327547" y="321733"/>
            <a:ext cx="7058306" cy="4107392"/>
          </a:xfrm>
          <a:prstGeom prst="rect">
            <a:avLst/>
          </a:prstGeom>
          <a:noFill/>
          <a:ln>
            <a:noFill/>
          </a:ln>
        </p:spPr>
      </p:pic>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Why ‘</a:t>
            </a:r>
            <a:r>
              <a:rPr lang="en-GB" sz="2400" i="1" u="sng" dirty="0">
                <a:solidFill>
                  <a:schemeClr val="bg1"/>
                </a:solidFill>
              </a:rPr>
              <a:t>ALL</a:t>
            </a:r>
            <a:r>
              <a:rPr lang="en-GB" sz="2400" dirty="0">
                <a:solidFill>
                  <a:schemeClr val="bg1"/>
                </a:solidFill>
              </a:rPr>
              <a:t> ….I want</a:t>
            </a:r>
            <a:r>
              <a:rPr lang="en-GB" sz="2400" dirty="0" smtClean="0">
                <a:solidFill>
                  <a:schemeClr val="bg1"/>
                </a:solidFill>
              </a:rPr>
              <a:t>’?</a:t>
            </a:r>
          </a:p>
          <a:p>
            <a:pPr fontAlgn="base"/>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Why </a:t>
            </a:r>
            <a:r>
              <a:rPr lang="en-GB" sz="2400" dirty="0">
                <a:solidFill>
                  <a:schemeClr val="bg1"/>
                </a:solidFill>
              </a:rPr>
              <a:t>is </a:t>
            </a:r>
            <a:r>
              <a:rPr lang="en-GB" sz="2400" i="1" u="sng" dirty="0">
                <a:solidFill>
                  <a:schemeClr val="bg1"/>
                </a:solidFill>
              </a:rPr>
              <a:t>fear</a:t>
            </a:r>
            <a:r>
              <a:rPr lang="en-GB" sz="2400" dirty="0">
                <a:solidFill>
                  <a:schemeClr val="bg1"/>
                </a:solidFill>
              </a:rPr>
              <a:t> </a:t>
            </a:r>
            <a:r>
              <a:rPr lang="en-GB" sz="2400" dirty="0" smtClean="0">
                <a:solidFill>
                  <a:schemeClr val="bg1"/>
                </a:solidFill>
              </a:rPr>
              <a:t>mentioned?</a:t>
            </a:r>
          </a:p>
          <a:p>
            <a:pPr fontAlgn="base"/>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Who </a:t>
            </a:r>
            <a:r>
              <a:rPr lang="en-GB" sz="2400" dirty="0">
                <a:solidFill>
                  <a:schemeClr val="bg1"/>
                </a:solidFill>
              </a:rPr>
              <a:t>is ‘</a:t>
            </a:r>
            <a:r>
              <a:rPr lang="en-GB" sz="2400" i="1" u="sng" dirty="0" smtClean="0">
                <a:solidFill>
                  <a:schemeClr val="bg1"/>
                </a:solidFill>
              </a:rPr>
              <a:t>NO ONE</a:t>
            </a:r>
            <a:r>
              <a:rPr lang="en-GB" sz="2400" dirty="0" smtClean="0">
                <a:solidFill>
                  <a:schemeClr val="bg1"/>
                </a:solidFill>
              </a:rPr>
              <a:t>’?</a:t>
            </a:r>
          </a:p>
          <a:p>
            <a:pPr fontAlgn="base"/>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What </a:t>
            </a:r>
            <a:r>
              <a:rPr lang="en-GB" sz="2400" dirty="0">
                <a:solidFill>
                  <a:schemeClr val="bg1"/>
                </a:solidFill>
              </a:rPr>
              <a:t>is the price? What are you willing to pay?  </a:t>
            </a:r>
            <a:r>
              <a:rPr lang="en-GB" dirty="0">
                <a:solidFill>
                  <a:schemeClr val="bg1"/>
                </a:solidFill>
              </a:rPr>
              <a:t> </a:t>
            </a:r>
          </a:p>
          <a:p>
            <a:r>
              <a:rPr lang="en-GB" dirty="0"/>
              <a:t/>
            </a:r>
            <a:br>
              <a:rPr lang="en-GB" dirty="0"/>
            </a:br>
            <a:endParaRPr sz="1800" b="0" i="0" u="none" strike="noStrike" cap="none" dirty="0">
              <a:solidFill>
                <a:schemeClr val="bg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6C65232-86E1-4FD0-9217-C985B67924E5}"/>
              </a:ext>
            </a:extLst>
          </p:cNvPr>
          <p:cNvSpPr>
            <a:spLocks noGrp="1"/>
          </p:cNvSpPr>
          <p:nvPr>
            <p:ph type="title"/>
          </p:nvPr>
        </p:nvSpPr>
        <p:spPr/>
        <p:txBody>
          <a:bodyPr/>
          <a:lstStyle/>
          <a:p>
            <a:endParaRPr lang="en-GB"/>
          </a:p>
        </p:txBody>
      </p:sp>
      <p:sp>
        <p:nvSpPr>
          <p:cNvPr id="3" name="Tijdelijke aanduiding voor inhoud 2">
            <a:extLst>
              <a:ext uri="{FF2B5EF4-FFF2-40B4-BE49-F238E27FC236}">
                <a16:creationId xmlns:a16="http://schemas.microsoft.com/office/drawing/2014/main" xmlns="" id="{F39365DF-6514-4895-B0DB-513E740CC4E1}"/>
              </a:ext>
            </a:extLst>
          </p:cNvPr>
          <p:cNvSpPr>
            <a:spLocks noGrp="1"/>
          </p:cNvSpPr>
          <p:nvPr>
            <p:ph idx="1"/>
          </p:nvPr>
        </p:nvSpPr>
        <p:spPr/>
        <p:txBody>
          <a:bodyPr/>
          <a:lstStyle/>
          <a:p>
            <a:endParaRPr lang="en-GB"/>
          </a:p>
        </p:txBody>
      </p:sp>
      <p:pic>
        <p:nvPicPr>
          <p:cNvPr id="32770" name="Picture 2" descr="https://lh3.googleusercontent.com/LKcYx0-Sl3xMFZGAU8Weo5QBUJjyB29vdKnzpOUECVKC5WSNH9MOO7vQh_9HwTt2PAqNsxtvdJc_jtcLC0yuU3t3R4M-dDAiZtHH8_xK30Lx2Vn699FD6huSbnvoefz0UIgbjeBvqHo">
            <a:extLst>
              <a:ext uri="{FF2B5EF4-FFF2-40B4-BE49-F238E27FC236}">
                <a16:creationId xmlns:a16="http://schemas.microsoft.com/office/drawing/2014/main" xmlns="" id="{E320C740-6D26-47B8-B202-1F6F89361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4" y="-279779"/>
            <a:ext cx="12281847" cy="73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976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2" descr="https://lh6.googleusercontent.com/drT_WBGcsg4HTUHnvZYPqeoUsBGMonmB8OFB8xu0drskTCuZ_nvDHptxnJ4vM6C8P1Ou7DGIjcViyU_1ZczUQ0KyXQx9cDdOJD3KkYi2rweJkjQaifiKaUDKunQx5dVfEvXRlPJu_PA">
            <a:extLst>
              <a:ext uri="{FF2B5EF4-FFF2-40B4-BE49-F238E27FC236}">
                <a16:creationId xmlns:a16="http://schemas.microsoft.com/office/drawing/2014/main" xmlns="" id="{253D4001-6BD0-43F6-B022-E34979E76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469" b="27500"/>
          <a:stretch/>
        </p:blipFill>
        <p:spPr bwMode="auto">
          <a:xfrm>
            <a:off x="78828"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xmlns="" id="{478B2C64-F06D-4469-A78C-47A19851FA1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Break</a:t>
            </a:r>
          </a:p>
        </p:txBody>
      </p:sp>
      <p:sp>
        <p:nvSpPr>
          <p:cNvPr id="3" name="Tijdelijke aanduiding voor inhoud 2">
            <a:extLst>
              <a:ext uri="{FF2B5EF4-FFF2-40B4-BE49-F238E27FC236}">
                <a16:creationId xmlns:a16="http://schemas.microsoft.com/office/drawing/2014/main" xmlns="" id="{2580F6BF-732F-4367-A87C-8265054BB435}"/>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a:t>Indicate number of minutes </a:t>
            </a:r>
          </a:p>
        </p:txBody>
      </p:sp>
      <p:cxnSp>
        <p:nvCxnSpPr>
          <p:cNvPr id="137" name="Straight Connector 136">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43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F076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Gender roles &amp; awareness </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What </a:t>
            </a:r>
            <a:r>
              <a:rPr lang="en-GB" sz="2400" dirty="0" smtClean="0">
                <a:solidFill>
                  <a:schemeClr val="bg1"/>
                </a:solidFill>
              </a:rPr>
              <a:t>is the </a:t>
            </a:r>
            <a:r>
              <a:rPr lang="en-GB" sz="2400" dirty="0">
                <a:solidFill>
                  <a:schemeClr val="bg1"/>
                </a:solidFill>
              </a:rPr>
              <a:t>gender norm </a:t>
            </a:r>
            <a:r>
              <a:rPr lang="en-GB" sz="2400" dirty="0" smtClean="0">
                <a:solidFill>
                  <a:schemeClr val="bg1"/>
                </a:solidFill>
              </a:rPr>
              <a:t>in your country of origin?</a:t>
            </a:r>
          </a:p>
          <a:p>
            <a:pPr marL="342900" indent="-342900" fontAlgn="base">
              <a:buFont typeface="Arial" panose="020B0604020202020204" pitchFamily="34" charset="0"/>
              <a:buChar char="•"/>
            </a:pPr>
            <a:endParaRPr lang="en-GB" sz="24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How </a:t>
            </a:r>
            <a:r>
              <a:rPr lang="en-GB" sz="2400" dirty="0">
                <a:solidFill>
                  <a:schemeClr val="bg1"/>
                </a:solidFill>
              </a:rPr>
              <a:t>is it different here</a:t>
            </a:r>
            <a:r>
              <a:rPr lang="en-GB" sz="2400" dirty="0" smtClean="0">
                <a:solidFill>
                  <a:schemeClr val="bg1"/>
                </a:solidFill>
              </a:rPr>
              <a:t>?</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What are </a:t>
            </a:r>
            <a:r>
              <a:rPr lang="en-GB" sz="2400" dirty="0" smtClean="0">
                <a:solidFill>
                  <a:schemeClr val="bg1"/>
                </a:solidFill>
              </a:rPr>
              <a:t>your </a:t>
            </a:r>
            <a:r>
              <a:rPr lang="en-GB" sz="2400" dirty="0">
                <a:solidFill>
                  <a:schemeClr val="bg1"/>
                </a:solidFill>
              </a:rPr>
              <a:t>thoughts about gender equality</a:t>
            </a:r>
            <a:r>
              <a:rPr lang="en-GB" sz="2400" dirty="0" smtClean="0">
                <a:solidFill>
                  <a:schemeClr val="bg1"/>
                </a:solidFill>
              </a:rPr>
              <a:t>?</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Does that shape your capacity to interact with others who do or do not perceive themselves as male or female? If so, in what ways</a:t>
            </a:r>
            <a:r>
              <a:rPr lang="en-GB" sz="2400" dirty="0" smtClean="0">
                <a:solidFill>
                  <a:schemeClr val="bg1"/>
                </a:solidFill>
              </a:rPr>
              <a:t>?</a:t>
            </a:r>
            <a:r>
              <a:rPr lang="en-GB" sz="1800" dirty="0">
                <a:solidFill>
                  <a:schemeClr val="bg1"/>
                </a:solidFill>
              </a:rPr>
              <a:t/>
            </a:r>
            <a:br>
              <a:rPr lang="en-GB" sz="1800" dirty="0">
                <a:solidFill>
                  <a:schemeClr val="bg1"/>
                </a:solidFill>
              </a:rPr>
            </a:br>
            <a:endParaRPr lang="en-GB" sz="1800" dirty="0">
              <a:solidFill>
                <a:schemeClr val="bg1"/>
              </a:solidFill>
            </a:endParaRPr>
          </a:p>
        </p:txBody>
      </p:sp>
      <p:pic>
        <p:nvPicPr>
          <p:cNvPr id="2" name="Onlinemedia 1" title="Gender Roles and Stereotypes">
            <a:hlinkClick r:id="" action="ppaction://media"/>
            <a:extLst>
              <a:ext uri="{FF2B5EF4-FFF2-40B4-BE49-F238E27FC236}">
                <a16:creationId xmlns:a16="http://schemas.microsoft.com/office/drawing/2014/main" xmlns="" id="{933FCFD0-5792-41DB-BC7C-F73410CBB60A}"/>
              </a:ext>
            </a:extLst>
          </p:cNvPr>
          <p:cNvPicPr>
            <a:picLocks noRot="1" noChangeAspect="1"/>
          </p:cNvPicPr>
          <p:nvPr>
            <a:videoFile r:link="rId1"/>
          </p:nvPr>
        </p:nvPicPr>
        <p:blipFill>
          <a:blip r:embed="rId4"/>
          <a:stretch>
            <a:fillRect/>
          </a:stretch>
        </p:blipFill>
        <p:spPr>
          <a:xfrm>
            <a:off x="327546" y="321732"/>
            <a:ext cx="7058307" cy="3970298"/>
          </a:xfrm>
          <a:prstGeom prst="rect">
            <a:avLst/>
          </a:prstGeom>
        </p:spPr>
      </p:pic>
    </p:spTree>
    <p:extLst>
      <p:ext uri="{BB962C8B-B14F-4D97-AF65-F5344CB8AC3E}">
        <p14:creationId xmlns:p14="http://schemas.microsoft.com/office/powerpoint/2010/main" val="4053017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E393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Prejudice vs. Discrimination</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What is the difference between the two?</a:t>
            </a:r>
            <a:br>
              <a:rPr lang="en-GB" sz="2400" dirty="0">
                <a:solidFill>
                  <a:schemeClr val="bg1"/>
                </a:solidFill>
              </a:rPr>
            </a:br>
            <a:endParaRPr lang="en-GB" sz="2400" dirty="0">
              <a:solidFill>
                <a:schemeClr val="bg1"/>
              </a:solidFill>
            </a:endParaRPr>
          </a:p>
        </p:txBody>
      </p:sp>
      <p:pic>
        <p:nvPicPr>
          <p:cNvPr id="34818" name="Picture 2" descr="https://lh4.googleusercontent.com/vkEZgkhfdN0dRmtoBnRVuFfmJ1Jhq3G6TdqxtrVL70JSGTgrg9YVdnenj6FvNc1dlg4zDhK0ED7yZtf6bhUheRTI3uDoibQjZywChhRgnqdVv5pPfAJ8IyJNIYIGt2JEaidXt6NnUZ0">
            <a:extLst>
              <a:ext uri="{FF2B5EF4-FFF2-40B4-BE49-F238E27FC236}">
                <a16:creationId xmlns:a16="http://schemas.microsoft.com/office/drawing/2014/main" xmlns="" id="{506A02DF-ED06-4B94-A0BF-02593DF56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5" y="321732"/>
            <a:ext cx="7058307" cy="397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338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E393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Prejudice game</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Think about general prejudices you </a:t>
            </a:r>
            <a:r>
              <a:rPr lang="en-GB" sz="2400" dirty="0" smtClean="0">
                <a:solidFill>
                  <a:schemeClr val="bg1"/>
                </a:solidFill>
              </a:rPr>
              <a:t>have</a:t>
            </a:r>
          </a:p>
          <a:p>
            <a:pPr marL="342900" indent="-342900" fontAlgn="base">
              <a:buFont typeface="Arial" panose="020B0604020202020204" pitchFamily="34" charset="0"/>
              <a:buChar char="•"/>
            </a:pPr>
            <a:endParaRPr lang="en-GB" sz="600" dirty="0">
              <a:solidFill>
                <a:schemeClr val="bg1"/>
              </a:solidFill>
            </a:endParaRPr>
          </a:p>
          <a:p>
            <a:pPr marL="342900" indent="-342900" fontAlgn="base">
              <a:buFont typeface="Arial" panose="020B0604020202020204" pitchFamily="34" charset="0"/>
              <a:buChar char="•"/>
            </a:pPr>
            <a:r>
              <a:rPr lang="en-GB" sz="2400" dirty="0">
                <a:solidFill>
                  <a:schemeClr val="bg1"/>
                </a:solidFill>
              </a:rPr>
              <a:t>Identify prejudices you might have about the person sitting next to </a:t>
            </a:r>
            <a:r>
              <a:rPr lang="en-GB" sz="2400" dirty="0" smtClean="0">
                <a:solidFill>
                  <a:schemeClr val="bg1"/>
                </a:solidFill>
              </a:rPr>
              <a:t>you</a:t>
            </a:r>
          </a:p>
          <a:p>
            <a:pPr marL="342900" indent="-342900" fontAlgn="base">
              <a:buFont typeface="Arial" panose="020B0604020202020204" pitchFamily="34" charset="0"/>
              <a:buChar char="•"/>
            </a:pPr>
            <a:endParaRPr lang="en-GB" sz="600" dirty="0">
              <a:solidFill>
                <a:schemeClr val="bg1"/>
              </a:solidFill>
            </a:endParaRPr>
          </a:p>
          <a:p>
            <a:pPr marL="342900" indent="-342900" fontAlgn="base">
              <a:buFont typeface="Arial" panose="020B0604020202020204" pitchFamily="34" charset="0"/>
              <a:buChar char="•"/>
            </a:pPr>
            <a:r>
              <a:rPr lang="en-GB" sz="2400" dirty="0">
                <a:solidFill>
                  <a:schemeClr val="bg1"/>
                </a:solidFill>
              </a:rPr>
              <a:t>Share and give space to respond</a:t>
            </a:r>
          </a:p>
          <a:p>
            <a:pPr fontAlgn="base"/>
            <a:endParaRPr lang="en-GB" sz="2400" dirty="0">
              <a:solidFill>
                <a:schemeClr val="bg1"/>
              </a:solidFill>
            </a:endParaRPr>
          </a:p>
          <a:p>
            <a:pPr fontAlgn="base"/>
            <a:r>
              <a:rPr lang="en-GB" sz="2400" b="1" dirty="0">
                <a:solidFill>
                  <a:schemeClr val="bg1"/>
                </a:solidFill>
              </a:rPr>
              <a:t>We all have them!</a:t>
            </a:r>
          </a:p>
          <a:p>
            <a:pPr fontAlgn="base"/>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Most </a:t>
            </a:r>
            <a:r>
              <a:rPr lang="en-GB" sz="2400" dirty="0">
                <a:solidFill>
                  <a:schemeClr val="bg1"/>
                </a:solidFill>
              </a:rPr>
              <a:t>of prejudices are </a:t>
            </a:r>
            <a:r>
              <a:rPr lang="en-GB" sz="2400" dirty="0" smtClean="0">
                <a:solidFill>
                  <a:schemeClr val="bg1"/>
                </a:solidFill>
              </a:rPr>
              <a:t>correct</a:t>
            </a:r>
          </a:p>
          <a:p>
            <a:pPr marL="342900" indent="-342900" fontAlgn="base">
              <a:buFont typeface="Arial" panose="020B0604020202020204" pitchFamily="34" charset="0"/>
              <a:buChar char="•"/>
            </a:pPr>
            <a:endParaRPr lang="en-GB" sz="6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How </a:t>
            </a:r>
            <a:r>
              <a:rPr lang="en-GB" sz="2400" dirty="0">
                <a:solidFill>
                  <a:schemeClr val="bg1"/>
                </a:solidFill>
              </a:rPr>
              <a:t>are prejudices constructed/come into existence? </a:t>
            </a:r>
            <a:r>
              <a:rPr lang="en-GB" dirty="0"/>
              <a:t/>
            </a:r>
            <a:br>
              <a:rPr lang="en-GB" dirty="0"/>
            </a:br>
            <a:endParaRPr lang="en-GB" sz="2400" dirty="0">
              <a:solidFill>
                <a:schemeClr val="bg1"/>
              </a:solidFill>
            </a:endParaRPr>
          </a:p>
        </p:txBody>
      </p:sp>
      <p:pic>
        <p:nvPicPr>
          <p:cNvPr id="38914" name="Picture 2" descr="Image result for prejudice">
            <a:extLst>
              <a:ext uri="{FF2B5EF4-FFF2-40B4-BE49-F238E27FC236}">
                <a16:creationId xmlns:a16="http://schemas.microsoft.com/office/drawing/2014/main" xmlns="" id="{63E68587-4644-4230-9410-6466E7D56B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0147" y="250709"/>
            <a:ext cx="4122406" cy="407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681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E393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E39383"/>
          </a:solid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Prejudice vs. Discrimination</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b="1" dirty="0">
                <a:solidFill>
                  <a:schemeClr val="bg1"/>
                </a:solidFill>
              </a:rPr>
              <a:t>Prejudice</a:t>
            </a:r>
            <a:r>
              <a:rPr lang="en-GB" sz="2400" dirty="0">
                <a:solidFill>
                  <a:schemeClr val="bg1"/>
                </a:solidFill>
              </a:rPr>
              <a:t> has to do with the inflexible and irrational attitudes and opinions held by members of one group about another.</a:t>
            </a:r>
          </a:p>
          <a:p>
            <a:pPr marL="342900" indent="-342900" fontAlgn="base">
              <a:buFont typeface="Arial" panose="020B0604020202020204" pitchFamily="34" charset="0"/>
              <a:buChar char="•"/>
            </a:pPr>
            <a:endParaRPr lang="en-GB" sz="2400" b="1" dirty="0">
              <a:solidFill>
                <a:schemeClr val="bg1"/>
              </a:solidFill>
            </a:endParaRPr>
          </a:p>
          <a:p>
            <a:pPr marL="342900" indent="-342900" fontAlgn="base">
              <a:buFont typeface="Arial" panose="020B0604020202020204" pitchFamily="34" charset="0"/>
              <a:buChar char="•"/>
            </a:pPr>
            <a:r>
              <a:rPr lang="en-GB" sz="2400" b="1" dirty="0">
                <a:solidFill>
                  <a:schemeClr val="bg1"/>
                </a:solidFill>
              </a:rPr>
              <a:t>Discrimination</a:t>
            </a:r>
            <a:r>
              <a:rPr lang="en-GB" sz="2400" dirty="0">
                <a:solidFill>
                  <a:schemeClr val="bg1"/>
                </a:solidFill>
              </a:rPr>
              <a:t> refers to behaviours directed against another group. </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How can you fight against prejudice and discrimination?</a:t>
            </a:r>
          </a:p>
          <a:p>
            <a:r>
              <a:rPr lang="en-GB" sz="2400" dirty="0">
                <a:solidFill>
                  <a:schemeClr val="bg1"/>
                </a:solidFill>
              </a:rPr>
              <a:t/>
            </a:r>
            <a:br>
              <a:rPr lang="en-GB" sz="2400" dirty="0">
                <a:solidFill>
                  <a:schemeClr val="bg1"/>
                </a:solidFill>
              </a:rPr>
            </a:br>
            <a:endParaRPr lang="en-GB" sz="2400" dirty="0">
              <a:solidFill>
                <a:schemeClr val="bg1"/>
              </a:solidFill>
            </a:endParaRPr>
          </a:p>
        </p:txBody>
      </p:sp>
      <p:pic>
        <p:nvPicPr>
          <p:cNvPr id="34818" name="Picture 2" descr="https://lh4.googleusercontent.com/vkEZgkhfdN0dRmtoBnRVuFfmJ1Jhq3G6TdqxtrVL70JSGTgrg9YVdnenj6FvNc1dlg4zDhK0ED7yZtf6bhUheRTI3uDoibQjZywChhRgnqdVv5pPfAJ8IyJNIYIGt2JEaidXt6NnUZ0">
            <a:extLst>
              <a:ext uri="{FF2B5EF4-FFF2-40B4-BE49-F238E27FC236}">
                <a16:creationId xmlns:a16="http://schemas.microsoft.com/office/drawing/2014/main" xmlns="" id="{506A02DF-ED06-4B94-A0BF-02593DF56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5" y="321732"/>
            <a:ext cx="7058307" cy="397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526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E393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E39383"/>
          </a:solid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Prejudice vs. Discrimination</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What is discrimination?</a:t>
            </a:r>
          </a:p>
          <a:p>
            <a:r>
              <a:rPr lang="en-GB" sz="2400" dirty="0">
                <a:solidFill>
                  <a:schemeClr val="bg1"/>
                </a:solidFill>
              </a:rPr>
              <a:t/>
            </a:r>
            <a:br>
              <a:rPr lang="en-GB" sz="2400" dirty="0">
                <a:solidFill>
                  <a:schemeClr val="bg1"/>
                </a:solidFill>
              </a:rPr>
            </a:br>
            <a:endParaRPr lang="en-GB" sz="2400" dirty="0">
              <a:solidFill>
                <a:schemeClr val="bg1"/>
              </a:solidFill>
            </a:endParaRPr>
          </a:p>
        </p:txBody>
      </p:sp>
      <p:pic>
        <p:nvPicPr>
          <p:cNvPr id="2" name="Onlinemedia 1" title="What is Discrimination?">
            <a:hlinkClick r:id="" action="ppaction://media"/>
            <a:extLst>
              <a:ext uri="{FF2B5EF4-FFF2-40B4-BE49-F238E27FC236}">
                <a16:creationId xmlns:a16="http://schemas.microsoft.com/office/drawing/2014/main" xmlns="" id="{AFCBE6C8-24E7-4304-997C-78BCCE91B0AB}"/>
              </a:ext>
            </a:extLst>
          </p:cNvPr>
          <p:cNvPicPr>
            <a:picLocks noRot="1" noChangeAspect="1"/>
          </p:cNvPicPr>
          <p:nvPr>
            <a:videoFile r:link="rId1"/>
          </p:nvPr>
        </p:nvPicPr>
        <p:blipFill>
          <a:blip r:embed="rId4"/>
          <a:stretch>
            <a:fillRect/>
          </a:stretch>
        </p:blipFill>
        <p:spPr>
          <a:xfrm>
            <a:off x="327546" y="321732"/>
            <a:ext cx="7058307" cy="3970298"/>
          </a:xfrm>
          <a:prstGeom prst="rect">
            <a:avLst/>
          </a:prstGeom>
        </p:spPr>
      </p:pic>
    </p:spTree>
    <p:extLst>
      <p:ext uri="{BB962C8B-B14F-4D97-AF65-F5344CB8AC3E}">
        <p14:creationId xmlns:p14="http://schemas.microsoft.com/office/powerpoint/2010/main" val="30079725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E393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E39383"/>
          </a:solid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Prejudice vs. Discrimination</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Who can share personal experiences of  a prejudice or discrimination?</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How did it make you feel?</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Do you always have to act on your prejudices?</a:t>
            </a:r>
            <a:br>
              <a:rPr lang="en-GB" sz="2400" dirty="0">
                <a:solidFill>
                  <a:schemeClr val="bg1"/>
                </a:solidFill>
              </a:rPr>
            </a:b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How can you fight against prejudice and discrimination?</a:t>
            </a:r>
          </a:p>
          <a:p>
            <a:r>
              <a:rPr lang="en-GB" sz="2400" dirty="0">
                <a:solidFill>
                  <a:schemeClr val="bg1"/>
                </a:solidFill>
              </a:rPr>
              <a:t/>
            </a:r>
            <a:br>
              <a:rPr lang="en-GB" sz="2400" dirty="0">
                <a:solidFill>
                  <a:schemeClr val="bg1"/>
                </a:solidFill>
              </a:rPr>
            </a:br>
            <a:endParaRPr lang="en-GB" sz="2400" dirty="0">
              <a:solidFill>
                <a:schemeClr val="bg1"/>
              </a:solidFill>
            </a:endParaRPr>
          </a:p>
        </p:txBody>
      </p:sp>
      <p:pic>
        <p:nvPicPr>
          <p:cNvPr id="36866" name="Picture 2" descr="https://lh5.googleusercontent.com/eGSNPt99mur-4BPIxSrkS8HfZTom_nkiRB8fTjXcrJJ5BvDNCq5YEv7OaGHxPnGCfDcf4uHpHzBFzWZMnaXJQ8grBQz9iCuL7F3mdnuLPvWudP0IT5z7231VEqf0C2v85CVbiyXl60A">
            <a:extLst>
              <a:ext uri="{FF2B5EF4-FFF2-40B4-BE49-F238E27FC236}">
                <a16:creationId xmlns:a16="http://schemas.microsoft.com/office/drawing/2014/main" xmlns="" id="{55256831-F557-4F94-86F7-47433B19E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42" y="321731"/>
            <a:ext cx="6919415" cy="375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3579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E393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E39383"/>
          </a:solid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Prejudice vs. Discrimination</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r>
              <a:rPr lang="en-GB" sz="2400" dirty="0">
                <a:solidFill>
                  <a:schemeClr val="bg1"/>
                </a:solidFill>
              </a:rPr>
              <a:t>How can you go about fitting in to the new country?</a:t>
            </a:r>
          </a:p>
          <a:p>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Assimilation</a:t>
            </a:r>
          </a:p>
          <a:p>
            <a:pPr marL="342900" indent="-342900" fontAlgn="base">
              <a:buFont typeface="Arial" panose="020B0604020202020204" pitchFamily="34" charset="0"/>
              <a:buChar char="•"/>
            </a:pPr>
            <a:r>
              <a:rPr lang="en-GB" sz="2400" dirty="0">
                <a:solidFill>
                  <a:schemeClr val="bg1"/>
                </a:solidFill>
              </a:rPr>
              <a:t>Separation</a:t>
            </a:r>
          </a:p>
          <a:p>
            <a:pPr marL="342900" indent="-342900" fontAlgn="base">
              <a:buFont typeface="Arial" panose="020B0604020202020204" pitchFamily="34" charset="0"/>
              <a:buChar char="•"/>
            </a:pPr>
            <a:r>
              <a:rPr lang="en-GB" sz="2400" dirty="0">
                <a:solidFill>
                  <a:schemeClr val="bg1"/>
                </a:solidFill>
              </a:rPr>
              <a:t>Integration</a:t>
            </a:r>
          </a:p>
          <a:p>
            <a:pPr marL="342900" indent="-342900" fontAlgn="base">
              <a:buFont typeface="Arial" panose="020B0604020202020204" pitchFamily="34" charset="0"/>
              <a:buChar char="•"/>
            </a:pPr>
            <a:r>
              <a:rPr lang="en-GB" sz="2400" dirty="0">
                <a:solidFill>
                  <a:schemeClr val="bg1"/>
                </a:solidFill>
              </a:rPr>
              <a:t>Marginalization </a:t>
            </a:r>
          </a:p>
          <a:p>
            <a:r>
              <a:rPr lang="en-GB" sz="2400" dirty="0">
                <a:solidFill>
                  <a:schemeClr val="bg1"/>
                </a:solidFill>
              </a:rPr>
              <a:t/>
            </a:r>
            <a:br>
              <a:rPr lang="en-GB" sz="2400" dirty="0">
                <a:solidFill>
                  <a:schemeClr val="bg1"/>
                </a:solidFill>
              </a:rPr>
            </a:br>
            <a:endParaRPr lang="en-GB" sz="2400" dirty="0">
              <a:solidFill>
                <a:schemeClr val="bg1"/>
              </a:solidFill>
            </a:endParaRPr>
          </a:p>
        </p:txBody>
      </p:sp>
      <p:pic>
        <p:nvPicPr>
          <p:cNvPr id="2" name="Onlinemedia 1" title="What's Up? ￢ﾀﾓ Assimilation vs. Acculturation">
            <a:hlinkClick r:id="" action="ppaction://media"/>
            <a:extLst>
              <a:ext uri="{FF2B5EF4-FFF2-40B4-BE49-F238E27FC236}">
                <a16:creationId xmlns:a16="http://schemas.microsoft.com/office/drawing/2014/main" xmlns="" id="{0A480DE5-D841-455E-8ACB-B49BC90B4FCF}"/>
              </a:ext>
            </a:extLst>
          </p:cNvPr>
          <p:cNvPicPr>
            <a:picLocks noRot="1" noChangeAspect="1"/>
          </p:cNvPicPr>
          <p:nvPr>
            <a:videoFile r:link="rId1"/>
          </p:nvPr>
        </p:nvPicPr>
        <p:blipFill>
          <a:blip r:embed="rId4"/>
          <a:stretch>
            <a:fillRect/>
          </a:stretch>
        </p:blipFill>
        <p:spPr>
          <a:xfrm>
            <a:off x="364838" y="321732"/>
            <a:ext cx="7021015" cy="3949321"/>
          </a:xfrm>
          <a:prstGeom prst="rect">
            <a:avLst/>
          </a:prstGeom>
        </p:spPr>
      </p:pic>
    </p:spTree>
    <p:extLst>
      <p:ext uri="{BB962C8B-B14F-4D97-AF65-F5344CB8AC3E}">
        <p14:creationId xmlns:p14="http://schemas.microsoft.com/office/powerpoint/2010/main" val="2232956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xmlns=""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xmlns="" id="{814E9DE0-38C2-40E6-9E9D-A25EC602B51F}"/>
              </a:ext>
            </a:extLst>
          </p:cNvPr>
          <p:cNvSpPr>
            <a:spLocks noGrp="1"/>
          </p:cNvSpPr>
          <p:nvPr>
            <p:ph type="title"/>
          </p:nvPr>
        </p:nvSpPr>
        <p:spPr>
          <a:xfrm>
            <a:off x="804484" y="4267832"/>
            <a:ext cx="4805996" cy="1297115"/>
          </a:xfrm>
        </p:spPr>
        <p:txBody>
          <a:bodyPr vert="horz" lIns="91440" tIns="45720" rIns="91440" bIns="45720" rtlCol="0" anchor="t">
            <a:normAutofit/>
          </a:bodyPr>
          <a:lstStyle/>
          <a:p>
            <a:r>
              <a:rPr lang="en-US" sz="4100" kern="1200" dirty="0">
                <a:solidFill>
                  <a:srgbClr val="000000"/>
                </a:solidFill>
                <a:latin typeface="+mj-lt"/>
                <a:ea typeface="+mj-ea"/>
                <a:cs typeface="+mj-cs"/>
              </a:rPr>
              <a:t>Welcome</a:t>
            </a:r>
            <a:br>
              <a:rPr lang="en-US" sz="4100" kern="1200" dirty="0">
                <a:solidFill>
                  <a:srgbClr val="000000"/>
                </a:solidFill>
                <a:latin typeface="+mj-lt"/>
                <a:ea typeface="+mj-ea"/>
                <a:cs typeface="+mj-cs"/>
              </a:rPr>
            </a:br>
            <a:r>
              <a:rPr lang="en-US" sz="4100" kern="1200" dirty="0">
                <a:solidFill>
                  <a:srgbClr val="000000"/>
                </a:solidFill>
                <a:latin typeface="+mj-lt"/>
                <a:ea typeface="+mj-ea"/>
                <a:cs typeface="+mj-cs"/>
              </a:rPr>
              <a:t>Session 4</a:t>
            </a:r>
          </a:p>
        </p:txBody>
      </p:sp>
      <p:sp>
        <p:nvSpPr>
          <p:cNvPr id="75" name="Freeform 50">
            <a:extLst>
              <a:ext uri="{FF2B5EF4-FFF2-40B4-BE49-F238E27FC236}">
                <a16:creationId xmlns:a16="http://schemas.microsoft.com/office/drawing/2014/main" xmlns=""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62" name="Picture 2" descr="Hola LED signage">
            <a:extLst>
              <a:ext uri="{FF2B5EF4-FFF2-40B4-BE49-F238E27FC236}">
                <a16:creationId xmlns:a16="http://schemas.microsoft.com/office/drawing/2014/main" xmlns="" id="{E84ABE02-901B-4DE8-BCFD-94EB02D8D3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709770" y="2333040"/>
            <a:ext cx="4141760" cy="310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03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xmlns=""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3" name="Picture 192">
            <a:extLst>
              <a:ext uri="{FF2B5EF4-FFF2-40B4-BE49-F238E27FC236}">
                <a16:creationId xmlns:a16="http://schemas.microsoft.com/office/drawing/2014/main" xmlns=""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C71A777B-A29D-4700-94B6-0219605C6BAC}"/>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dirty="0">
                <a:solidFill>
                  <a:srgbClr val="000000"/>
                </a:solidFill>
                <a:sym typeface="Calibri"/>
              </a:rPr>
              <a:t>Expectations</a:t>
            </a:r>
            <a:endParaRPr lang="en-US" dirty="0">
              <a:solidFill>
                <a:srgbClr val="000000"/>
              </a:solidFill>
            </a:endParaRPr>
          </a:p>
        </p:txBody>
      </p:sp>
      <p:sp>
        <p:nvSpPr>
          <p:cNvPr id="194" name="Freeform 62">
            <a:extLst>
              <a:ext uri="{FF2B5EF4-FFF2-40B4-BE49-F238E27FC236}">
                <a16:creationId xmlns:a16="http://schemas.microsoft.com/office/drawing/2014/main" xmlns=""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Tijdelijke aanduiding voor inhoud 14" descr="Afbeelding met object&#10;&#10;Automatisch gegenereerde beschrijving">
            <a:extLst>
              <a:ext uri="{FF2B5EF4-FFF2-40B4-BE49-F238E27FC236}">
                <a16:creationId xmlns:a16="http://schemas.microsoft.com/office/drawing/2014/main" xmlns="" id="{38058E4B-90C2-4A1C-99E3-4AB0EC868BC3}"/>
              </a:ext>
            </a:extLst>
          </p:cNvPr>
          <p:cNvPicPr>
            <a:picLocks noGrp="1" noChangeAspect="1"/>
          </p:cNvPicPr>
          <p:nvPr>
            <p:ph sz="half" idx="2"/>
          </p:nvPr>
        </p:nvPicPr>
        <p:blipFill rotWithShape="1">
          <a:blip r:embed="rId4">
            <a:alphaModFix/>
            <a:extLst>
              <a:ext uri="{28A0092B-C50C-407E-A947-70E740481C1C}">
                <a14:useLocalDpi xmlns:a14="http://schemas.microsoft.com/office/drawing/2010/main" val="0"/>
              </a:ext>
            </a:extLst>
          </a:blip>
          <a:srcRect l="29395" r="26177"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Tijdelijke aanduiding voor inhoud 2">
            <a:extLst>
              <a:ext uri="{FF2B5EF4-FFF2-40B4-BE49-F238E27FC236}">
                <a16:creationId xmlns:a16="http://schemas.microsoft.com/office/drawing/2014/main" xmlns="" id="{0788E5A1-571C-442E-9DE3-231662B33A64}"/>
              </a:ext>
            </a:extLst>
          </p:cNvPr>
          <p:cNvSpPr>
            <a:spLocks noGrp="1"/>
          </p:cNvSpPr>
          <p:nvPr>
            <p:ph sz="half" idx="1"/>
          </p:nvPr>
        </p:nvSpPr>
        <p:spPr>
          <a:xfrm>
            <a:off x="6090574" y="2421682"/>
            <a:ext cx="4977578" cy="3639289"/>
          </a:xfrm>
        </p:spPr>
        <p:txBody>
          <a:bodyPr vert="horz" lIns="91440" tIns="45720" rIns="91440" bIns="45720" rtlCol="0" anchor="ctr">
            <a:normAutofit/>
          </a:bodyPr>
          <a:lstStyle/>
          <a:p>
            <a:pPr marL="219075" lvl="0">
              <a:spcBef>
                <a:spcPts val="0"/>
              </a:spcBef>
              <a:buClr>
                <a:schemeClr val="dk1"/>
              </a:buClr>
              <a:buSzPts val="3000"/>
            </a:pPr>
            <a:r>
              <a:rPr lang="en-US" sz="2000" dirty="0">
                <a:solidFill>
                  <a:srgbClr val="000000"/>
                </a:solidFill>
                <a:sym typeface="Calibri"/>
              </a:rPr>
              <a:t>What is your name?</a:t>
            </a:r>
          </a:p>
          <a:p>
            <a:pPr marL="219075" lvl="0">
              <a:spcBef>
                <a:spcPts val="0"/>
              </a:spcBef>
              <a:buClr>
                <a:schemeClr val="dk1"/>
              </a:buClr>
              <a:buSzPts val="3000"/>
            </a:pPr>
            <a:r>
              <a:rPr lang="en-US" sz="2000" dirty="0">
                <a:solidFill>
                  <a:srgbClr val="000000"/>
                </a:solidFill>
                <a:sym typeface="Calibri"/>
              </a:rPr>
              <a:t>What do you hope to get out of the course?</a:t>
            </a:r>
          </a:p>
          <a:p>
            <a:pPr marL="219075" lvl="0">
              <a:spcBef>
                <a:spcPts val="0"/>
              </a:spcBef>
              <a:buClr>
                <a:schemeClr val="dk1"/>
              </a:buClr>
              <a:buSzPts val="3000"/>
            </a:pPr>
            <a:r>
              <a:rPr lang="en-US" sz="2000" dirty="0">
                <a:solidFill>
                  <a:srgbClr val="000000"/>
                </a:solidFill>
                <a:sym typeface="Calibri"/>
              </a:rPr>
              <a:t>What could be the craziest thing that could happen if your expectations are met? </a:t>
            </a:r>
          </a:p>
          <a:p>
            <a:endParaRPr lang="en-US" sz="2000" dirty="0">
              <a:solidFill>
                <a:srgbClr val="000000"/>
              </a:solidFill>
            </a:endParaRPr>
          </a:p>
        </p:txBody>
      </p:sp>
    </p:spTree>
    <p:extLst>
      <p:ext uri="{BB962C8B-B14F-4D97-AF65-F5344CB8AC3E}">
        <p14:creationId xmlns:p14="http://schemas.microsoft.com/office/powerpoint/2010/main" val="21899220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2" descr="white and multicolored beach ball">
            <a:extLst>
              <a:ext uri="{FF2B5EF4-FFF2-40B4-BE49-F238E27FC236}">
                <a16:creationId xmlns:a16="http://schemas.microsoft.com/office/drawing/2014/main" xmlns="" id="{25692FE6-D259-4C36-AA62-83F5C93B0E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949"/>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xmlns=""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Oval 72">
            <a:extLst>
              <a:ext uri="{FF2B5EF4-FFF2-40B4-BE49-F238E27FC236}">
                <a16:creationId xmlns:a16="http://schemas.microsoft.com/office/drawing/2014/main" xmlns=""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2E6349C4-A35D-4790-A1DF-10A584B69A0D}"/>
              </a:ext>
            </a:extLst>
          </p:cNvPr>
          <p:cNvSpPr>
            <a:spLocks noGrp="1"/>
          </p:cNvSpPr>
          <p:nvPr>
            <p:ph type="title"/>
          </p:nvPr>
        </p:nvSpPr>
        <p:spPr>
          <a:xfrm>
            <a:off x="804998" y="4551037"/>
            <a:ext cx="5021782" cy="1509931"/>
          </a:xfrm>
        </p:spPr>
        <p:txBody>
          <a:bodyPr>
            <a:normAutofit/>
          </a:bodyPr>
          <a:lstStyle/>
          <a:p>
            <a:r>
              <a:rPr lang="en-GB" sz="4000" dirty="0">
                <a:solidFill>
                  <a:srgbClr val="000000"/>
                </a:solidFill>
              </a:rPr>
              <a:t>Question Ball</a:t>
            </a:r>
          </a:p>
        </p:txBody>
      </p:sp>
      <p:sp>
        <p:nvSpPr>
          <p:cNvPr id="3" name="Tijdelijke aanduiding voor inhoud 2">
            <a:extLst>
              <a:ext uri="{FF2B5EF4-FFF2-40B4-BE49-F238E27FC236}">
                <a16:creationId xmlns:a16="http://schemas.microsoft.com/office/drawing/2014/main" xmlns="" id="{3212DF3A-CDBF-4F4B-874F-561B6257F6F7}"/>
              </a:ext>
            </a:extLst>
          </p:cNvPr>
          <p:cNvSpPr>
            <a:spLocks noGrp="1"/>
          </p:cNvSpPr>
          <p:nvPr>
            <p:ph idx="1"/>
          </p:nvPr>
        </p:nvSpPr>
        <p:spPr>
          <a:xfrm>
            <a:off x="6470247" y="4551037"/>
            <a:ext cx="4926411" cy="1509935"/>
          </a:xfrm>
        </p:spPr>
        <p:txBody>
          <a:bodyPr anchor="ctr">
            <a:normAutofit/>
          </a:bodyPr>
          <a:lstStyle/>
          <a:p>
            <a:pPr marL="0" indent="0">
              <a:buNone/>
            </a:pPr>
            <a:r>
              <a:rPr lang="en-GB" sz="2400" dirty="0">
                <a:solidFill>
                  <a:srgbClr val="000000"/>
                </a:solidFill>
              </a:rPr>
              <a:t>This is your change</a:t>
            </a:r>
          </a:p>
          <a:p>
            <a:pPr marL="0" indent="0">
              <a:buNone/>
            </a:pPr>
            <a:r>
              <a:rPr lang="en-GB" sz="2400" dirty="0">
                <a:solidFill>
                  <a:srgbClr val="000000"/>
                </a:solidFill>
              </a:rPr>
              <a:t>Ask any question you like </a:t>
            </a:r>
          </a:p>
        </p:txBody>
      </p:sp>
    </p:spTree>
    <p:extLst>
      <p:ext uri="{BB962C8B-B14F-4D97-AF65-F5344CB8AC3E}">
        <p14:creationId xmlns:p14="http://schemas.microsoft.com/office/powerpoint/2010/main" val="3717524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3EB781D-1E06-4F9C-A3C0-405F4198AE32}"/>
              </a:ext>
            </a:extLst>
          </p:cNvPr>
          <p:cNvSpPr>
            <a:spLocks noGrp="1"/>
          </p:cNvSpPr>
          <p:nvPr>
            <p:ph type="title"/>
          </p:nvPr>
        </p:nvSpPr>
        <p:spPr>
          <a:xfrm>
            <a:off x="838200" y="365125"/>
            <a:ext cx="10515600" cy="1325563"/>
          </a:xfrm>
        </p:spPr>
        <p:txBody>
          <a:bodyPr>
            <a:normAutofit/>
          </a:bodyPr>
          <a:lstStyle/>
          <a:p>
            <a:r>
              <a:rPr lang="en-GB" dirty="0">
                <a:solidFill>
                  <a:schemeClr val="accent2"/>
                </a:solidFill>
              </a:rPr>
              <a:t>Session outline </a:t>
            </a:r>
          </a:p>
        </p:txBody>
      </p:sp>
      <p:graphicFrame>
        <p:nvGraphicFramePr>
          <p:cNvPr id="5" name="Tijdelijke aanduiding voor inhoud 2">
            <a:extLst>
              <a:ext uri="{FF2B5EF4-FFF2-40B4-BE49-F238E27FC236}">
                <a16:creationId xmlns:a16="http://schemas.microsoft.com/office/drawing/2014/main" xmlns="" id="{499A3C11-417D-4ED0-A465-369AE69652A9}"/>
              </a:ext>
            </a:extLst>
          </p:cNvPr>
          <p:cNvGraphicFramePr>
            <a:graphicFrameLocks noGrp="1"/>
          </p:cNvGraphicFramePr>
          <p:nvPr>
            <p:ph idx="1"/>
            <p:extLst>
              <p:ext uri="{D42A27DB-BD31-4B8C-83A1-F6EECF244321}">
                <p14:modId xmlns:p14="http://schemas.microsoft.com/office/powerpoint/2010/main" val="2773146934"/>
              </p:ext>
            </p:extLst>
          </p:nvPr>
        </p:nvGraphicFramePr>
        <p:xfrm>
          <a:off x="285750" y="1825624"/>
          <a:ext cx="11620500" cy="5032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56136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88DE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88DEB1"/>
          </a:solid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Confidence building</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1"/>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Education is important for </a:t>
            </a:r>
            <a:r>
              <a:rPr lang="en-GB" sz="2400" dirty="0" smtClean="0">
                <a:solidFill>
                  <a:schemeClr val="bg1"/>
                </a:solidFill>
              </a:rPr>
              <a:t>everyone</a:t>
            </a:r>
          </a:p>
          <a:p>
            <a:pPr marL="342900" indent="-342900" fontAlgn="base">
              <a:buFont typeface="Arial" panose="020B0604020202020204" pitchFamily="34" charset="0"/>
              <a:buChar char="•"/>
            </a:pPr>
            <a:endParaRPr lang="en-GB" sz="1100" dirty="0">
              <a:solidFill>
                <a:schemeClr val="bg1"/>
              </a:solidFill>
            </a:endParaRPr>
          </a:p>
          <a:p>
            <a:pPr marL="342900" indent="-342900" fontAlgn="base">
              <a:buFont typeface="Arial" panose="020B0604020202020204" pitchFamily="34" charset="0"/>
              <a:buChar char="•"/>
            </a:pPr>
            <a:r>
              <a:rPr lang="en-GB" sz="2400" dirty="0">
                <a:solidFill>
                  <a:schemeClr val="bg1"/>
                </a:solidFill>
              </a:rPr>
              <a:t>Education pathways </a:t>
            </a:r>
            <a:endParaRPr lang="en-GB" sz="2400" dirty="0" smtClean="0">
              <a:solidFill>
                <a:schemeClr val="bg1"/>
              </a:solidFill>
            </a:endParaRPr>
          </a:p>
          <a:p>
            <a:pPr marL="342900" indent="-342900" fontAlgn="base">
              <a:buFont typeface="Arial" panose="020B0604020202020204" pitchFamily="34" charset="0"/>
              <a:buChar char="•"/>
            </a:pPr>
            <a:endParaRPr lang="en-GB" sz="1100" dirty="0">
              <a:solidFill>
                <a:schemeClr val="bg1"/>
              </a:solidFill>
            </a:endParaRPr>
          </a:p>
          <a:p>
            <a:pPr marL="342900" indent="-342900" fontAlgn="base">
              <a:buFont typeface="Arial" panose="020B0604020202020204" pitchFamily="34" charset="0"/>
              <a:buChar char="•"/>
            </a:pPr>
            <a:r>
              <a:rPr lang="en-GB" sz="2400" dirty="0">
                <a:solidFill>
                  <a:schemeClr val="bg1"/>
                </a:solidFill>
              </a:rPr>
              <a:t>Education systems </a:t>
            </a:r>
            <a:endParaRPr lang="en-GB" sz="2400" dirty="0" smtClean="0">
              <a:solidFill>
                <a:schemeClr val="bg1"/>
              </a:solidFill>
            </a:endParaRPr>
          </a:p>
          <a:p>
            <a:pPr marL="342900" indent="-342900" fontAlgn="base">
              <a:buFont typeface="Arial" panose="020B0604020202020204" pitchFamily="34" charset="0"/>
              <a:buChar char="•"/>
            </a:pPr>
            <a:endParaRPr lang="en-GB" sz="1100" dirty="0">
              <a:solidFill>
                <a:schemeClr val="bg1"/>
              </a:solidFill>
            </a:endParaRPr>
          </a:p>
          <a:p>
            <a:pPr marL="342900" indent="-342900" fontAlgn="base">
              <a:buFont typeface="Arial" panose="020B0604020202020204" pitchFamily="34" charset="0"/>
              <a:buChar char="•"/>
            </a:pPr>
            <a:r>
              <a:rPr lang="en-GB" sz="2400" dirty="0">
                <a:solidFill>
                  <a:schemeClr val="bg1"/>
                </a:solidFill>
              </a:rPr>
              <a:t>Education services </a:t>
            </a:r>
            <a:endParaRPr lang="en-GB" sz="2400" dirty="0" smtClean="0">
              <a:solidFill>
                <a:schemeClr val="bg1"/>
              </a:solidFill>
            </a:endParaRPr>
          </a:p>
          <a:p>
            <a:pPr marL="342900" indent="-342900" fontAlgn="base">
              <a:buFont typeface="Arial" panose="020B0604020202020204" pitchFamily="34" charset="0"/>
              <a:buChar char="•"/>
            </a:pPr>
            <a:endParaRPr lang="en-GB" sz="1100" dirty="0">
              <a:solidFill>
                <a:schemeClr val="bg1"/>
              </a:solidFill>
            </a:endParaRPr>
          </a:p>
          <a:p>
            <a:pPr marL="342900" indent="-342900" fontAlgn="base">
              <a:buFont typeface="Arial" panose="020B0604020202020204" pitchFamily="34" charset="0"/>
              <a:buChar char="•"/>
            </a:pPr>
            <a:r>
              <a:rPr lang="en-GB" sz="2400" dirty="0">
                <a:solidFill>
                  <a:schemeClr val="bg1"/>
                </a:solidFill>
              </a:rPr>
              <a:t>Clarity can help you </a:t>
            </a:r>
            <a:r>
              <a:rPr lang="en-GB" sz="2400" dirty="0" smtClean="0">
                <a:solidFill>
                  <a:schemeClr val="bg1"/>
                </a:solidFill>
              </a:rPr>
              <a:t>explain</a:t>
            </a:r>
          </a:p>
          <a:p>
            <a:pPr marL="342900" indent="-342900" fontAlgn="base">
              <a:buFont typeface="Arial" panose="020B0604020202020204" pitchFamily="34" charset="0"/>
              <a:buChar char="•"/>
            </a:pPr>
            <a:endParaRPr lang="en-GB" sz="1100" dirty="0">
              <a:solidFill>
                <a:schemeClr val="bg1"/>
              </a:solidFill>
            </a:endParaRPr>
          </a:p>
          <a:p>
            <a:pPr marL="342900" indent="-342900" fontAlgn="base">
              <a:buFont typeface="Arial" panose="020B0604020202020204" pitchFamily="34" charset="0"/>
              <a:buChar char="•"/>
            </a:pPr>
            <a:r>
              <a:rPr lang="en-GB" sz="2400" dirty="0">
                <a:solidFill>
                  <a:schemeClr val="bg1"/>
                </a:solidFill>
              </a:rPr>
              <a:t>Patience can help you build </a:t>
            </a:r>
            <a:r>
              <a:rPr lang="en-GB" sz="2400" dirty="0" smtClean="0">
                <a:solidFill>
                  <a:schemeClr val="bg1"/>
                </a:solidFill>
              </a:rPr>
              <a:t>trust</a:t>
            </a:r>
          </a:p>
          <a:p>
            <a:pPr marL="342900" indent="-342900" fontAlgn="base">
              <a:buFont typeface="Arial" panose="020B0604020202020204" pitchFamily="34" charset="0"/>
              <a:buChar char="•"/>
            </a:pPr>
            <a:endParaRPr lang="en-GB" sz="1100" dirty="0">
              <a:solidFill>
                <a:schemeClr val="bg1"/>
              </a:solidFill>
            </a:endParaRPr>
          </a:p>
          <a:p>
            <a:pPr marL="342900" indent="-342900" fontAlgn="base">
              <a:buFont typeface="Arial" panose="020B0604020202020204" pitchFamily="34" charset="0"/>
              <a:buChar char="•"/>
            </a:pPr>
            <a:r>
              <a:rPr lang="en-GB" sz="2400" dirty="0">
                <a:solidFill>
                  <a:schemeClr val="bg1"/>
                </a:solidFill>
              </a:rPr>
              <a:t>Determination can help you learn</a:t>
            </a:r>
          </a:p>
        </p:txBody>
      </p:sp>
      <p:pic>
        <p:nvPicPr>
          <p:cNvPr id="44034" name="Picture 2" descr="person wearing pair of gray-and-white Nike running shoes jumping on gray concrete floor with water during daytime">
            <a:extLst>
              <a:ext uri="{FF2B5EF4-FFF2-40B4-BE49-F238E27FC236}">
                <a16:creationId xmlns:a16="http://schemas.microsoft.com/office/drawing/2014/main" xmlns="" id="{663B01A0-8917-4516-AC35-2BAD03B9E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321731"/>
            <a:ext cx="7058307" cy="3740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3243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88DE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88DEB1"/>
          </a:solidFill>
          <a:ln>
            <a:noFill/>
          </a:ln>
        </p:spPr>
        <p:txBody>
          <a:bodyPr spcFirstLastPara="1" wrap="square" lIns="91425" tIns="45700" rIns="91425" bIns="45700" anchor="ctr" anchorCtr="0">
            <a:noAutofit/>
          </a:bodyPr>
          <a:lstStyle/>
          <a:p>
            <a:pPr lvl="0" algn="r">
              <a:spcBef>
                <a:spcPts val="0"/>
              </a:spcBef>
              <a:buClr>
                <a:srgbClr val="FFFFFF"/>
              </a:buClr>
              <a:buSzPts val="4400"/>
            </a:pPr>
            <a:r>
              <a:rPr lang="en-GB" dirty="0"/>
              <a:t>Values</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321733"/>
            <a:ext cx="4335613" cy="6214534"/>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What could this picture </a:t>
            </a:r>
            <a:r>
              <a:rPr lang="en-GB" sz="2400" dirty="0" smtClean="0">
                <a:solidFill>
                  <a:schemeClr val="bg1"/>
                </a:solidFill>
              </a:rPr>
              <a:t>mean?</a:t>
            </a:r>
            <a:endParaRPr lang="en-GB" sz="2400" dirty="0">
              <a:solidFill>
                <a:schemeClr val="bg1"/>
              </a:solidFill>
            </a:endParaRP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What </a:t>
            </a:r>
            <a:r>
              <a:rPr lang="en-GB" sz="2400" dirty="0">
                <a:solidFill>
                  <a:schemeClr val="bg1"/>
                </a:solidFill>
              </a:rPr>
              <a:t>are </a:t>
            </a:r>
            <a:r>
              <a:rPr lang="en-GB" sz="2400" dirty="0" smtClean="0">
                <a:solidFill>
                  <a:schemeClr val="bg1"/>
                </a:solidFill>
              </a:rPr>
              <a:t>values and </a:t>
            </a:r>
            <a:r>
              <a:rPr lang="en-GB" sz="2400" dirty="0">
                <a:solidFill>
                  <a:schemeClr val="bg1"/>
                </a:solidFill>
              </a:rPr>
              <a:t>where do </a:t>
            </a:r>
            <a:r>
              <a:rPr lang="en-GB" sz="2400" dirty="0" smtClean="0">
                <a:solidFill>
                  <a:schemeClr val="bg1"/>
                </a:solidFill>
              </a:rPr>
              <a:t>they come </a:t>
            </a:r>
            <a:r>
              <a:rPr lang="en-GB" sz="2400" dirty="0">
                <a:solidFill>
                  <a:schemeClr val="bg1"/>
                </a:solidFill>
              </a:rPr>
              <a:t>from?</a:t>
            </a:r>
          </a:p>
        </p:txBody>
      </p:sp>
      <p:pic>
        <p:nvPicPr>
          <p:cNvPr id="45060" name="Picture 4" descr="Image result for values">
            <a:extLst>
              <a:ext uri="{FF2B5EF4-FFF2-40B4-BE49-F238E27FC236}">
                <a16:creationId xmlns:a16="http://schemas.microsoft.com/office/drawing/2014/main" xmlns="" id="{6F26CCC2-9775-4B78-8A8A-BA463B75E9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82" y="102358"/>
            <a:ext cx="5823044" cy="436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6246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88DE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88DEB1"/>
          </a:solidFill>
          <a:ln>
            <a:noFill/>
          </a:ln>
        </p:spPr>
        <p:txBody>
          <a:bodyPr spcFirstLastPara="1" wrap="square" lIns="91425" tIns="45700" rIns="91425" bIns="45700" anchor="ctr" anchorCtr="0">
            <a:noAutofit/>
          </a:bodyPr>
          <a:lstStyle/>
          <a:p>
            <a:pPr algn="r">
              <a:spcBef>
                <a:spcPts val="0"/>
              </a:spcBef>
              <a:buClr>
                <a:srgbClr val="FFFFFF"/>
              </a:buClr>
              <a:buSzPts val="4400"/>
            </a:pPr>
            <a:r>
              <a:rPr lang="nl-NL" dirty="0" err="1"/>
              <a:t>Identify</a:t>
            </a:r>
            <a:r>
              <a:rPr lang="nl-NL" dirty="0"/>
              <a:t> </a:t>
            </a:r>
            <a:r>
              <a:rPr lang="nl-NL" dirty="0" err="1"/>
              <a:t>your</a:t>
            </a:r>
            <a:r>
              <a:rPr lang="nl-NL" dirty="0"/>
              <a:t> </a:t>
            </a:r>
            <a:r>
              <a:rPr lang="nl-NL" dirty="0" err="1"/>
              <a:t>own</a:t>
            </a:r>
            <a:r>
              <a:rPr lang="nl-NL" dirty="0"/>
              <a:t> </a:t>
            </a:r>
            <a:r>
              <a:rPr lang="nl-NL" dirty="0" err="1"/>
              <a:t>key</a:t>
            </a:r>
            <a:r>
              <a:rPr lang="nl-NL" dirty="0"/>
              <a:t> </a:t>
            </a:r>
            <a:r>
              <a:rPr lang="nl-NL" dirty="0" err="1"/>
              <a:t>values</a:t>
            </a:r>
            <a:r>
              <a:rPr lang="nl-NL" dirty="0">
                <a:solidFill>
                  <a:schemeClr val="bg1"/>
                </a:solidFill>
              </a:rPr>
              <a:t/>
            </a:r>
            <a:br>
              <a:rPr lang="nl-NL" dirty="0">
                <a:solidFill>
                  <a:schemeClr val="bg1"/>
                </a:solidFill>
              </a:rPr>
            </a:b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71858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fontAlgn="base"/>
            <a:r>
              <a:rPr lang="en-GB" sz="2400" dirty="0">
                <a:solidFill>
                  <a:schemeClr val="bg1"/>
                </a:solidFill>
              </a:rPr>
              <a:t>1. When were you happiest (both </a:t>
            </a:r>
            <a:r>
              <a:rPr lang="en-GB" sz="2400" dirty="0" smtClean="0">
                <a:solidFill>
                  <a:schemeClr val="bg1"/>
                </a:solidFill>
              </a:rPr>
              <a:t>in personal and professional life)? </a:t>
            </a:r>
            <a:r>
              <a:rPr lang="en-GB" sz="2400" dirty="0">
                <a:solidFill>
                  <a:schemeClr val="bg1"/>
                </a:solidFill>
              </a:rPr>
              <a:t>Questions </a:t>
            </a:r>
            <a:r>
              <a:rPr lang="en-GB" sz="2400" dirty="0" smtClean="0">
                <a:solidFill>
                  <a:schemeClr val="bg1"/>
                </a:solidFill>
              </a:rPr>
              <a:t>that will </a:t>
            </a:r>
            <a:r>
              <a:rPr lang="en-GB" sz="2400" dirty="0">
                <a:solidFill>
                  <a:schemeClr val="bg1"/>
                </a:solidFill>
              </a:rPr>
              <a:t>help </a:t>
            </a:r>
            <a:r>
              <a:rPr lang="en-GB" sz="2400" dirty="0" smtClean="0">
                <a:solidFill>
                  <a:schemeClr val="bg1"/>
                </a:solidFill>
              </a:rPr>
              <a:t>you define it:</a:t>
            </a:r>
            <a:r>
              <a:rPr lang="en-GB" sz="2400" dirty="0">
                <a:solidFill>
                  <a:schemeClr val="bg1"/>
                </a:solidFill>
              </a:rPr>
              <a:t/>
            </a:r>
            <a:br>
              <a:rPr lang="en-GB" sz="2400" dirty="0">
                <a:solidFill>
                  <a:schemeClr val="bg1"/>
                </a:solidFill>
              </a:rPr>
            </a:br>
            <a:r>
              <a:rPr lang="en-GB" sz="2400" dirty="0">
                <a:solidFill>
                  <a:schemeClr val="bg1"/>
                </a:solidFill>
              </a:rPr>
              <a:t>- What were you doing?</a:t>
            </a:r>
            <a:br>
              <a:rPr lang="en-GB" sz="2400" dirty="0">
                <a:solidFill>
                  <a:schemeClr val="bg1"/>
                </a:solidFill>
              </a:rPr>
            </a:br>
            <a:r>
              <a:rPr lang="en-GB" sz="2400" dirty="0">
                <a:solidFill>
                  <a:schemeClr val="bg1"/>
                </a:solidFill>
              </a:rPr>
              <a:t>- Were you with others? Who?</a:t>
            </a:r>
            <a:br>
              <a:rPr lang="en-GB" sz="2400" dirty="0">
                <a:solidFill>
                  <a:schemeClr val="bg1"/>
                </a:solidFill>
              </a:rPr>
            </a:br>
            <a:r>
              <a:rPr lang="en-GB" sz="2400" dirty="0">
                <a:solidFill>
                  <a:schemeClr val="bg1"/>
                </a:solidFill>
              </a:rPr>
              <a:t>- What other factors contributed to your happiness?</a:t>
            </a:r>
          </a:p>
          <a:p>
            <a:pPr fontAlgn="base"/>
            <a:endParaRPr lang="en-GB" sz="2400" dirty="0">
              <a:solidFill>
                <a:schemeClr val="bg1"/>
              </a:solidFill>
            </a:endParaRPr>
          </a:p>
          <a:p>
            <a:pPr fontAlgn="base"/>
            <a:r>
              <a:rPr lang="en-GB" sz="2400" dirty="0">
                <a:solidFill>
                  <a:schemeClr val="bg1"/>
                </a:solidFill>
              </a:rPr>
              <a:t>2. When were you most proud?</a:t>
            </a:r>
            <a:br>
              <a:rPr lang="en-GB" sz="2400" dirty="0">
                <a:solidFill>
                  <a:schemeClr val="bg1"/>
                </a:solidFill>
              </a:rPr>
            </a:br>
            <a:r>
              <a:rPr lang="en-GB" sz="2400" dirty="0">
                <a:solidFill>
                  <a:schemeClr val="bg1"/>
                </a:solidFill>
              </a:rPr>
              <a:t>- Why were you proud?</a:t>
            </a:r>
            <a:br>
              <a:rPr lang="en-GB" sz="2400" dirty="0">
                <a:solidFill>
                  <a:schemeClr val="bg1"/>
                </a:solidFill>
              </a:rPr>
            </a:br>
            <a:r>
              <a:rPr lang="en-GB" sz="2400" dirty="0">
                <a:solidFill>
                  <a:schemeClr val="bg1"/>
                </a:solidFill>
              </a:rPr>
              <a:t>- Did other people share your pride? Who?</a:t>
            </a:r>
            <a:br>
              <a:rPr lang="en-GB" sz="2400" dirty="0">
                <a:solidFill>
                  <a:schemeClr val="bg1"/>
                </a:solidFill>
              </a:rPr>
            </a:br>
            <a:r>
              <a:rPr lang="en-GB" sz="2400" dirty="0">
                <a:solidFill>
                  <a:schemeClr val="bg1"/>
                </a:solidFill>
              </a:rPr>
              <a:t>- What other factors contributed to your feelings of pride</a:t>
            </a:r>
            <a:r>
              <a:rPr lang="en-GB" sz="2400" dirty="0" smtClean="0">
                <a:solidFill>
                  <a:schemeClr val="bg1"/>
                </a:solidFill>
              </a:rPr>
              <a:t>?</a:t>
            </a:r>
            <a:endParaRPr lang="en-GB" sz="2400" dirty="0">
              <a:solidFill>
                <a:schemeClr val="bg1"/>
              </a:solidFill>
            </a:endParaRPr>
          </a:p>
          <a:p>
            <a:pPr fontAlgn="base"/>
            <a:endParaRPr lang="en-GB" sz="2400" dirty="0">
              <a:solidFill>
                <a:schemeClr val="bg1"/>
              </a:solidFill>
            </a:endParaRPr>
          </a:p>
        </p:txBody>
      </p:sp>
      <p:pic>
        <p:nvPicPr>
          <p:cNvPr id="46082" name="Picture 2" descr="https://lh5.googleusercontent.com/A9AiS3Gtlz6lWzlf-jBVlst35BmlM8rBdXjA3Y7gWovka8TgnPAF6AfDNYxXeLBBxB0aic6j-tWKl_utciRgJ1jbOy8BWBdnl2nciGOH2omo6MR5iEGs0_3tAluhEp-8aFfgt53RELc">
            <a:extLst>
              <a:ext uri="{FF2B5EF4-FFF2-40B4-BE49-F238E27FC236}">
                <a16:creationId xmlns:a16="http://schemas.microsoft.com/office/drawing/2014/main" xmlns="" id="{9AA01BFC-B860-4CEF-830F-153B23B7B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92" y="218620"/>
            <a:ext cx="7360693" cy="395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5726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86068"/>
            <a:ext cx="7058307" cy="1964266"/>
          </a:xfrm>
          <a:prstGeom prst="rect">
            <a:avLst/>
          </a:prstGeom>
          <a:solidFill>
            <a:srgbClr val="88DE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88DEB1"/>
          </a:solidFill>
          <a:ln>
            <a:noFill/>
          </a:ln>
        </p:spPr>
        <p:txBody>
          <a:bodyPr spcFirstLastPara="1" wrap="square" lIns="91425" tIns="45700" rIns="91425" bIns="45700" anchor="ctr" anchorCtr="0">
            <a:noAutofit/>
          </a:bodyPr>
          <a:lstStyle/>
          <a:p>
            <a:pPr algn="r">
              <a:spcBef>
                <a:spcPts val="0"/>
              </a:spcBef>
              <a:buClr>
                <a:srgbClr val="FFFFFF"/>
              </a:buClr>
              <a:buSzPts val="4400"/>
            </a:pPr>
            <a:r>
              <a:rPr lang="nl-NL" dirty="0" err="1"/>
              <a:t>Identify</a:t>
            </a:r>
            <a:r>
              <a:rPr lang="nl-NL" dirty="0"/>
              <a:t> </a:t>
            </a:r>
            <a:r>
              <a:rPr lang="nl-NL" dirty="0" err="1"/>
              <a:t>your</a:t>
            </a:r>
            <a:r>
              <a:rPr lang="nl-NL" dirty="0"/>
              <a:t> </a:t>
            </a:r>
            <a:r>
              <a:rPr lang="nl-NL" dirty="0" err="1"/>
              <a:t>own</a:t>
            </a:r>
            <a:r>
              <a:rPr lang="nl-NL" dirty="0"/>
              <a:t> </a:t>
            </a:r>
            <a:r>
              <a:rPr lang="nl-NL" dirty="0" err="1"/>
              <a:t>key</a:t>
            </a:r>
            <a:r>
              <a:rPr lang="nl-NL" dirty="0"/>
              <a:t> </a:t>
            </a:r>
            <a:r>
              <a:rPr lang="nl-NL" dirty="0" err="1"/>
              <a:t>values</a:t>
            </a:r>
            <a:r>
              <a:rPr lang="nl-NL" dirty="0">
                <a:solidFill>
                  <a:schemeClr val="bg1"/>
                </a:solidFill>
              </a:rPr>
              <a:t/>
            </a:r>
            <a:br>
              <a:rPr lang="nl-NL" dirty="0">
                <a:solidFill>
                  <a:schemeClr val="bg1"/>
                </a:solidFill>
              </a:rPr>
            </a:b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77642" y="132247"/>
            <a:ext cx="4335613" cy="6434919"/>
          </a:xfrm>
          <a:prstGeom prst="rect">
            <a:avLst/>
          </a:prstGeom>
          <a:solidFill>
            <a:srgbClr val="404040"/>
          </a:solidFill>
          <a:ln>
            <a:noFill/>
          </a:ln>
        </p:spPr>
        <p:txBody>
          <a:bodyPr spcFirstLastPara="1" wrap="square" lIns="91425" tIns="45700" rIns="91425" bIns="45700" anchor="ctr" anchorCtr="0">
            <a:noAutofit/>
          </a:bodyPr>
          <a:lstStyle/>
          <a:p>
            <a:pPr fontAlgn="base"/>
            <a:r>
              <a:rPr lang="en-GB" sz="2200" dirty="0">
                <a:solidFill>
                  <a:schemeClr val="bg1"/>
                </a:solidFill>
              </a:rPr>
              <a:t>3. When </a:t>
            </a:r>
            <a:r>
              <a:rPr lang="en-GB" sz="2200" dirty="0">
                <a:solidFill>
                  <a:schemeClr val="bg1"/>
                </a:solidFill>
              </a:rPr>
              <a:t>were you most </a:t>
            </a:r>
            <a:r>
              <a:rPr lang="en-GB" sz="2200" dirty="0">
                <a:solidFill>
                  <a:schemeClr val="bg1"/>
                </a:solidFill>
              </a:rPr>
              <a:t>fulfilled and satisfied?</a:t>
            </a:r>
            <a:br>
              <a:rPr lang="en-GB" sz="2200" dirty="0">
                <a:solidFill>
                  <a:schemeClr val="bg1"/>
                </a:solidFill>
              </a:rPr>
            </a:br>
            <a:r>
              <a:rPr lang="en-GB" sz="2200" dirty="0">
                <a:solidFill>
                  <a:schemeClr val="bg1"/>
                </a:solidFill>
              </a:rPr>
              <a:t>- What needs or desires were fulfilled?</a:t>
            </a:r>
            <a:br>
              <a:rPr lang="en-GB" sz="2200" dirty="0">
                <a:solidFill>
                  <a:schemeClr val="bg1"/>
                </a:solidFill>
              </a:rPr>
            </a:br>
            <a:r>
              <a:rPr lang="en-GB" sz="2200" dirty="0">
                <a:solidFill>
                  <a:schemeClr val="bg1"/>
                </a:solidFill>
              </a:rPr>
              <a:t>- Why and how did the experience give you meaning?</a:t>
            </a:r>
            <a:br>
              <a:rPr lang="en-GB" sz="2200" dirty="0">
                <a:solidFill>
                  <a:schemeClr val="bg1"/>
                </a:solidFill>
              </a:rPr>
            </a:br>
            <a:r>
              <a:rPr lang="en-GB" sz="2200" dirty="0">
                <a:solidFill>
                  <a:schemeClr val="bg1"/>
                </a:solidFill>
              </a:rPr>
              <a:t>- What other factors contributed to your feeling of fulfilment</a:t>
            </a:r>
            <a:r>
              <a:rPr lang="en-GB" sz="2200" dirty="0" smtClean="0">
                <a:solidFill>
                  <a:schemeClr val="bg1"/>
                </a:solidFill>
              </a:rPr>
              <a:t>?</a:t>
            </a:r>
          </a:p>
          <a:p>
            <a:pPr fontAlgn="base"/>
            <a:endParaRPr lang="en-GB" sz="1050" dirty="0">
              <a:solidFill>
                <a:schemeClr val="bg1"/>
              </a:solidFill>
            </a:endParaRPr>
          </a:p>
          <a:p>
            <a:pPr fontAlgn="base"/>
            <a:r>
              <a:rPr lang="en-GB" sz="2200" dirty="0">
                <a:solidFill>
                  <a:schemeClr val="bg1"/>
                </a:solidFill>
              </a:rPr>
              <a:t>4. Determine your top values based </a:t>
            </a:r>
            <a:r>
              <a:rPr lang="en-GB" sz="2200" dirty="0" smtClean="0">
                <a:solidFill>
                  <a:schemeClr val="bg1"/>
                </a:solidFill>
              </a:rPr>
              <a:t>on the outcomes 1-3.</a:t>
            </a:r>
            <a:r>
              <a:rPr lang="en-GB" sz="2200" dirty="0">
                <a:solidFill>
                  <a:schemeClr val="bg1"/>
                </a:solidFill>
              </a:rPr>
              <a:t/>
            </a:r>
            <a:br>
              <a:rPr lang="en-GB" sz="2200" dirty="0">
                <a:solidFill>
                  <a:schemeClr val="bg1"/>
                </a:solidFill>
              </a:rPr>
            </a:br>
            <a:r>
              <a:rPr lang="en-GB" sz="2200" dirty="0">
                <a:solidFill>
                  <a:schemeClr val="bg1"/>
                </a:solidFill>
              </a:rPr>
              <a:t>Use the provided list of common personal </a:t>
            </a:r>
            <a:r>
              <a:rPr lang="en-GB" sz="2200" dirty="0" smtClean="0">
                <a:solidFill>
                  <a:schemeClr val="bg1"/>
                </a:solidFill>
              </a:rPr>
              <a:t>values - aim </a:t>
            </a:r>
            <a:r>
              <a:rPr lang="en-GB" sz="2200" dirty="0">
                <a:solidFill>
                  <a:schemeClr val="bg1"/>
                </a:solidFill>
              </a:rPr>
              <a:t>for about 10 top values. </a:t>
            </a:r>
            <a:endParaRPr lang="en-GB" sz="2200" dirty="0" smtClean="0">
              <a:solidFill>
                <a:schemeClr val="bg1"/>
              </a:solidFill>
            </a:endParaRPr>
          </a:p>
          <a:p>
            <a:pPr fontAlgn="base"/>
            <a:endParaRPr lang="en-GB" sz="1050" dirty="0">
              <a:solidFill>
                <a:schemeClr val="bg1"/>
              </a:solidFill>
            </a:endParaRPr>
          </a:p>
          <a:p>
            <a:pPr fontAlgn="base"/>
            <a:r>
              <a:rPr lang="en-GB" sz="2200" dirty="0">
                <a:solidFill>
                  <a:schemeClr val="bg1"/>
                </a:solidFill>
              </a:rPr>
              <a:t>5. </a:t>
            </a:r>
            <a:r>
              <a:rPr lang="en-GB" sz="2200" dirty="0" smtClean="0">
                <a:solidFill>
                  <a:schemeClr val="bg1"/>
                </a:solidFill>
              </a:rPr>
              <a:t>Prioritise your </a:t>
            </a:r>
            <a:r>
              <a:rPr lang="en-GB" sz="2200" dirty="0">
                <a:solidFill>
                  <a:schemeClr val="bg1"/>
                </a:solidFill>
              </a:rPr>
              <a:t>top values </a:t>
            </a:r>
            <a:br>
              <a:rPr lang="en-GB" sz="2200" dirty="0">
                <a:solidFill>
                  <a:schemeClr val="bg1"/>
                </a:solidFill>
              </a:rPr>
            </a:br>
            <a:r>
              <a:rPr lang="en-GB" sz="2200" dirty="0">
                <a:solidFill>
                  <a:schemeClr val="bg1"/>
                </a:solidFill>
              </a:rPr>
              <a:t>Reduce 10 to 5 </a:t>
            </a:r>
            <a:br>
              <a:rPr lang="en-GB" sz="2200" dirty="0">
                <a:solidFill>
                  <a:schemeClr val="bg1"/>
                </a:solidFill>
              </a:rPr>
            </a:br>
            <a:r>
              <a:rPr lang="en-GB" sz="2200" dirty="0">
                <a:solidFill>
                  <a:schemeClr val="bg1"/>
                </a:solidFill>
              </a:rPr>
              <a:t>“If I could satisfy only one of these, which would I choose?" </a:t>
            </a:r>
          </a:p>
        </p:txBody>
      </p:sp>
      <p:pic>
        <p:nvPicPr>
          <p:cNvPr id="46082" name="Picture 2" descr="https://lh5.googleusercontent.com/A9AiS3Gtlz6lWzlf-jBVlst35BmlM8rBdXjA3Y7gWovka8TgnPAF6AfDNYxXeLBBxB0aic6j-tWKl_utciRgJ1jbOy8BWBdnl2nciGOH2omo6MR5iEGs0_3tAluhEp-8aFfgt53RELc">
            <a:extLst>
              <a:ext uri="{FF2B5EF4-FFF2-40B4-BE49-F238E27FC236}">
                <a16:creationId xmlns:a16="http://schemas.microsoft.com/office/drawing/2014/main" xmlns="" id="{9AA01BFC-B860-4CEF-830F-153B23B7B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92" y="218620"/>
            <a:ext cx="7360693" cy="395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160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88DE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88DEB1"/>
          </a:solidFill>
          <a:ln>
            <a:noFill/>
          </a:ln>
        </p:spPr>
        <p:txBody>
          <a:bodyPr spcFirstLastPara="1" wrap="square" lIns="91425" tIns="45700" rIns="91425" bIns="45700" anchor="ctr" anchorCtr="0">
            <a:noAutofit/>
          </a:bodyPr>
          <a:lstStyle/>
          <a:p>
            <a:pPr algn="r">
              <a:spcBef>
                <a:spcPts val="0"/>
              </a:spcBef>
              <a:buClr>
                <a:srgbClr val="FFFFFF"/>
              </a:buClr>
              <a:buSzPts val="4400"/>
            </a:pPr>
            <a:r>
              <a:rPr lang="nl-NL" dirty="0" err="1"/>
              <a:t>Identify</a:t>
            </a:r>
            <a:r>
              <a:rPr lang="nl-NL" dirty="0"/>
              <a:t> </a:t>
            </a:r>
            <a:r>
              <a:rPr lang="nl-NL" dirty="0" err="1"/>
              <a:t>your</a:t>
            </a:r>
            <a:r>
              <a:rPr lang="nl-NL" dirty="0"/>
              <a:t> </a:t>
            </a:r>
            <a:r>
              <a:rPr lang="nl-NL" dirty="0" err="1"/>
              <a:t>own</a:t>
            </a:r>
            <a:r>
              <a:rPr lang="nl-NL" dirty="0"/>
              <a:t> </a:t>
            </a:r>
            <a:r>
              <a:rPr lang="nl-NL" dirty="0" err="1"/>
              <a:t>key</a:t>
            </a:r>
            <a:r>
              <a:rPr lang="nl-NL" dirty="0"/>
              <a:t> </a:t>
            </a:r>
            <a:r>
              <a:rPr lang="nl-NL" dirty="0" err="1"/>
              <a:t>values</a:t>
            </a:r>
            <a:r>
              <a:rPr lang="nl-NL" dirty="0">
                <a:solidFill>
                  <a:schemeClr val="bg1"/>
                </a:solidFill>
              </a:rPr>
              <a:t/>
            </a:r>
            <a:br>
              <a:rPr lang="nl-NL" dirty="0">
                <a:solidFill>
                  <a:schemeClr val="bg1"/>
                </a:solidFill>
              </a:rPr>
            </a:b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82563"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lvl="0" fontAlgn="base"/>
            <a:r>
              <a:rPr lang="en-GB" sz="2400" dirty="0">
                <a:solidFill>
                  <a:schemeClr val="bg1"/>
                </a:solidFill>
              </a:rPr>
              <a:t>6. Reaffirm your values:</a:t>
            </a:r>
          </a:p>
          <a:p>
            <a:pPr marL="342900" lvl="0" indent="-342900" fontAlgn="base">
              <a:buFont typeface="Arial" panose="020B0604020202020204" pitchFamily="34" charset="0"/>
              <a:buChar char="•"/>
            </a:pPr>
            <a:r>
              <a:rPr lang="en-GB" sz="2400" dirty="0">
                <a:solidFill>
                  <a:schemeClr val="bg1"/>
                </a:solidFill>
              </a:rPr>
              <a:t>Do these values make you feel good about yourself?</a:t>
            </a:r>
          </a:p>
          <a:p>
            <a:pPr marL="342900" lvl="0" indent="-342900" fontAlgn="base">
              <a:buFont typeface="Arial" panose="020B0604020202020204" pitchFamily="34" charset="0"/>
              <a:buChar char="•"/>
            </a:pPr>
            <a:r>
              <a:rPr lang="en-GB" sz="2400" dirty="0">
                <a:solidFill>
                  <a:schemeClr val="bg1"/>
                </a:solidFill>
              </a:rPr>
              <a:t>Are you proud of your top three values?</a:t>
            </a:r>
          </a:p>
          <a:p>
            <a:pPr marL="342900" lvl="0" indent="-342900" fontAlgn="base">
              <a:buFont typeface="Arial" panose="020B0604020202020204" pitchFamily="34" charset="0"/>
              <a:buChar char="•"/>
            </a:pPr>
            <a:r>
              <a:rPr lang="en-GB" sz="2400" dirty="0">
                <a:solidFill>
                  <a:schemeClr val="bg1"/>
                </a:solidFill>
              </a:rPr>
              <a:t>Would you be comfortable and proud to tell your values to people you respect and admire?</a:t>
            </a:r>
          </a:p>
          <a:p>
            <a:pPr marL="342900" indent="-342900">
              <a:buFont typeface="Arial" panose="020B0604020202020204" pitchFamily="34" charset="0"/>
              <a:buChar char="•"/>
            </a:pPr>
            <a:r>
              <a:rPr lang="en-GB" sz="2400" dirty="0">
                <a:solidFill>
                  <a:schemeClr val="bg1"/>
                </a:solidFill>
              </a:rPr>
              <a:t>Do these values represent things you would support, even if your choice isn't popular, and it puts you in the minority?</a:t>
            </a:r>
            <a:br>
              <a:rPr lang="en-GB" sz="2400" dirty="0">
                <a:solidFill>
                  <a:schemeClr val="bg1"/>
                </a:solidFill>
              </a:rPr>
            </a:br>
            <a:endParaRPr lang="en-GB" sz="2400" dirty="0">
              <a:solidFill>
                <a:schemeClr val="bg1"/>
              </a:solidFill>
            </a:endParaRPr>
          </a:p>
        </p:txBody>
      </p:sp>
      <p:pic>
        <p:nvPicPr>
          <p:cNvPr id="46082" name="Picture 2" descr="https://lh5.googleusercontent.com/A9AiS3Gtlz6lWzlf-jBVlst35BmlM8rBdXjA3Y7gWovka8TgnPAF6AfDNYxXeLBBxB0aic6j-tWKl_utciRgJ1jbOy8BWBdnl2nciGOH2omo6MR5iEGs0_3tAluhEp-8aFfgt53RELc">
            <a:extLst>
              <a:ext uri="{FF2B5EF4-FFF2-40B4-BE49-F238E27FC236}">
                <a16:creationId xmlns:a16="http://schemas.microsoft.com/office/drawing/2014/main" xmlns="" id="{9AA01BFC-B860-4CEF-830F-153B23B7B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92" y="218620"/>
            <a:ext cx="7360693" cy="395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2858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0424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04246D"/>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solidFill>
                  <a:schemeClr val="bg1"/>
                </a:solidFill>
              </a:rPr>
              <a:t>Confidence building</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82563"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lnSpc>
                <a:spcPct val="150000"/>
              </a:lnSpc>
              <a:buFont typeface="Arial" panose="020B0604020202020204" pitchFamily="34" charset="0"/>
              <a:buChar char="•"/>
            </a:pPr>
            <a:r>
              <a:rPr lang="en-GB" sz="2400" dirty="0">
                <a:solidFill>
                  <a:schemeClr val="bg1"/>
                </a:solidFill>
              </a:rPr>
              <a:t>Start small - think big</a:t>
            </a:r>
          </a:p>
          <a:p>
            <a:pPr marL="342900" indent="-342900" fontAlgn="base">
              <a:lnSpc>
                <a:spcPct val="150000"/>
              </a:lnSpc>
              <a:buFont typeface="Arial" panose="020B0604020202020204" pitchFamily="34" charset="0"/>
              <a:buChar char="•"/>
            </a:pPr>
            <a:r>
              <a:rPr lang="en-GB" sz="2400" dirty="0">
                <a:solidFill>
                  <a:schemeClr val="bg1"/>
                </a:solidFill>
              </a:rPr>
              <a:t>Accreditation of prior learning may be difficult</a:t>
            </a:r>
          </a:p>
          <a:p>
            <a:pPr marL="342900" indent="-342900" fontAlgn="base">
              <a:lnSpc>
                <a:spcPct val="150000"/>
              </a:lnSpc>
              <a:buFont typeface="Arial" panose="020B0604020202020204" pitchFamily="34" charset="0"/>
              <a:buChar char="•"/>
            </a:pPr>
            <a:r>
              <a:rPr lang="en-GB" sz="2400" dirty="0">
                <a:solidFill>
                  <a:schemeClr val="bg1"/>
                </a:solidFill>
              </a:rPr>
              <a:t>Deciding on changing lanes</a:t>
            </a:r>
          </a:p>
          <a:p>
            <a:pPr marL="342900" indent="-342900" fontAlgn="base">
              <a:lnSpc>
                <a:spcPct val="150000"/>
              </a:lnSpc>
              <a:buFont typeface="Arial" panose="020B0604020202020204" pitchFamily="34" charset="0"/>
              <a:buChar char="•"/>
            </a:pPr>
            <a:r>
              <a:rPr lang="en-GB" sz="2400" dirty="0">
                <a:solidFill>
                  <a:schemeClr val="bg1"/>
                </a:solidFill>
              </a:rPr>
              <a:t>Mothers and children</a:t>
            </a:r>
          </a:p>
          <a:p>
            <a:pPr marL="342900" indent="-342900" fontAlgn="base">
              <a:lnSpc>
                <a:spcPct val="150000"/>
              </a:lnSpc>
              <a:buFont typeface="Arial" panose="020B0604020202020204" pitchFamily="34" charset="0"/>
              <a:buChar char="•"/>
            </a:pPr>
            <a:r>
              <a:rPr lang="en-GB" sz="2400" dirty="0">
                <a:solidFill>
                  <a:schemeClr val="bg1"/>
                </a:solidFill>
              </a:rPr>
              <a:t>Critical thinking</a:t>
            </a:r>
          </a:p>
          <a:p>
            <a:pPr marL="342900" indent="-342900" fontAlgn="base">
              <a:lnSpc>
                <a:spcPct val="150000"/>
              </a:lnSpc>
              <a:buFont typeface="Arial" panose="020B0604020202020204" pitchFamily="34" charset="0"/>
              <a:buChar char="•"/>
            </a:pPr>
            <a:r>
              <a:rPr lang="en-GB" sz="2400" dirty="0">
                <a:solidFill>
                  <a:schemeClr val="bg1"/>
                </a:solidFill>
              </a:rPr>
              <a:t>Creativity</a:t>
            </a:r>
          </a:p>
          <a:p>
            <a:pPr marL="342900" indent="-342900" fontAlgn="base">
              <a:lnSpc>
                <a:spcPct val="150000"/>
              </a:lnSpc>
              <a:buFont typeface="Arial" panose="020B0604020202020204" pitchFamily="34" charset="0"/>
              <a:buChar char="•"/>
            </a:pPr>
            <a:r>
              <a:rPr lang="en-GB" sz="2400" dirty="0">
                <a:solidFill>
                  <a:schemeClr val="bg1"/>
                </a:solidFill>
              </a:rPr>
              <a:t>Multiple identities</a:t>
            </a:r>
          </a:p>
          <a:p>
            <a:pPr lvl="0" fontAlgn="base"/>
            <a:endParaRPr lang="en-GB" sz="2400" dirty="0">
              <a:solidFill>
                <a:schemeClr val="bg1"/>
              </a:solidFill>
            </a:endParaRPr>
          </a:p>
        </p:txBody>
      </p:sp>
      <p:pic>
        <p:nvPicPr>
          <p:cNvPr id="47106" name="Picture 2" descr="https://lh4.googleusercontent.com/IA9oBVUxXaaFG7GQGorZBGdZ1qxarUT9WlPEY1bqdW1zmp5qADWKodG3E8MIUSL4hmESvDwlne8xn5k0Iri9EsAwvdZviLtR2QpqS6EMjyhP6jPsfa3Yt_HejbYztpOw7_Sa5mDzTNPjkDtgkg">
            <a:extLst>
              <a:ext uri="{FF2B5EF4-FFF2-40B4-BE49-F238E27FC236}">
                <a16:creationId xmlns:a16="http://schemas.microsoft.com/office/drawing/2014/main" xmlns="" id="{EB027D9E-CDEA-49E5-9E3C-77EB437D5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7" y="491648"/>
            <a:ext cx="7017363" cy="393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826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0424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04246D"/>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solidFill>
                  <a:schemeClr val="bg1"/>
                </a:solidFill>
              </a:rPr>
              <a:t>Confidence building</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82562"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lvl="0" indent="-342900" fontAlgn="base">
              <a:buFont typeface="Arial" panose="020B0604020202020204" pitchFamily="34" charset="0"/>
              <a:buChar char="•"/>
            </a:pPr>
            <a:r>
              <a:rPr lang="nl-NL" sz="2400" dirty="0" err="1">
                <a:solidFill>
                  <a:schemeClr val="bg1"/>
                </a:solidFill>
              </a:rPr>
              <a:t>Recall</a:t>
            </a:r>
            <a:r>
              <a:rPr lang="nl-NL" sz="2400" dirty="0">
                <a:solidFill>
                  <a:schemeClr val="bg1"/>
                </a:solidFill>
              </a:rPr>
              <a:t> </a:t>
            </a:r>
            <a:r>
              <a:rPr lang="en-GB" sz="2400" dirty="0">
                <a:solidFill>
                  <a:schemeClr val="bg1"/>
                </a:solidFill>
              </a:rPr>
              <a:t>two moments </a:t>
            </a:r>
            <a:r>
              <a:rPr lang="en-GB" sz="2400" dirty="0" smtClean="0">
                <a:solidFill>
                  <a:schemeClr val="bg1"/>
                </a:solidFill>
              </a:rPr>
              <a:t>in which your </a:t>
            </a:r>
            <a:r>
              <a:rPr lang="en-GB" sz="2400" dirty="0">
                <a:solidFill>
                  <a:schemeClr val="bg1"/>
                </a:solidFill>
              </a:rPr>
              <a:t>confidence was </a:t>
            </a:r>
            <a:r>
              <a:rPr lang="en-GB" sz="2400" dirty="0" smtClean="0">
                <a:solidFill>
                  <a:schemeClr val="bg1"/>
                </a:solidFill>
              </a:rPr>
              <a:t>built. </a:t>
            </a:r>
            <a:endParaRPr lang="en-GB" sz="2400" dirty="0">
              <a:solidFill>
                <a:schemeClr val="bg1"/>
              </a:solidFill>
            </a:endParaRPr>
          </a:p>
          <a:p>
            <a:pPr marL="342900" lvl="0" indent="-342900" fontAlgn="base">
              <a:buFont typeface="Arial" panose="020B0604020202020204" pitchFamily="34" charset="0"/>
              <a:buChar char="•"/>
            </a:pPr>
            <a:endParaRPr lang="en-GB" sz="1100" dirty="0">
              <a:solidFill>
                <a:schemeClr val="bg1"/>
              </a:solidFill>
            </a:endParaRPr>
          </a:p>
          <a:p>
            <a:pPr marL="342900" lvl="0" indent="-342900" fontAlgn="base">
              <a:buFont typeface="Arial" panose="020B0604020202020204" pitchFamily="34" charset="0"/>
              <a:buChar char="•"/>
            </a:pPr>
            <a:r>
              <a:rPr lang="en-GB" sz="2400" dirty="0" smtClean="0">
                <a:solidFill>
                  <a:schemeClr val="bg1"/>
                </a:solidFill>
              </a:rPr>
              <a:t>Recall </a:t>
            </a:r>
            <a:r>
              <a:rPr lang="en-GB" sz="2400" dirty="0">
                <a:solidFill>
                  <a:schemeClr val="bg1"/>
                </a:solidFill>
              </a:rPr>
              <a:t>two moments </a:t>
            </a:r>
            <a:r>
              <a:rPr lang="en-GB" sz="2400" dirty="0" smtClean="0">
                <a:solidFill>
                  <a:schemeClr val="bg1"/>
                </a:solidFill>
              </a:rPr>
              <a:t>in which you built someone else’s </a:t>
            </a:r>
            <a:r>
              <a:rPr lang="en-GB" sz="2400" dirty="0">
                <a:solidFill>
                  <a:schemeClr val="bg1"/>
                </a:solidFill>
              </a:rPr>
              <a:t>confidence (this can </a:t>
            </a:r>
            <a:r>
              <a:rPr lang="en-GB" sz="2400" dirty="0">
                <a:solidFill>
                  <a:schemeClr val="bg1"/>
                </a:solidFill>
              </a:rPr>
              <a:t>be </a:t>
            </a:r>
            <a:r>
              <a:rPr lang="en-GB" sz="2400" dirty="0" smtClean="0">
                <a:solidFill>
                  <a:schemeClr val="bg1"/>
                </a:solidFill>
              </a:rPr>
              <a:t>either very </a:t>
            </a:r>
            <a:r>
              <a:rPr lang="en-GB" sz="2400" dirty="0">
                <a:solidFill>
                  <a:schemeClr val="bg1"/>
                </a:solidFill>
              </a:rPr>
              <a:t>intentional </a:t>
            </a:r>
            <a:r>
              <a:rPr lang="en-GB" sz="2400" dirty="0" smtClean="0">
                <a:solidFill>
                  <a:schemeClr val="bg1"/>
                </a:solidFill>
              </a:rPr>
              <a:t>or less </a:t>
            </a:r>
            <a:r>
              <a:rPr lang="en-GB" sz="2400" dirty="0">
                <a:solidFill>
                  <a:schemeClr val="bg1"/>
                </a:solidFill>
              </a:rPr>
              <a:t>intentional). </a:t>
            </a:r>
            <a:br>
              <a:rPr lang="en-GB" sz="2400" dirty="0">
                <a:solidFill>
                  <a:schemeClr val="bg1"/>
                </a:solidFill>
              </a:rPr>
            </a:br>
            <a:endParaRPr lang="en-GB" sz="1100" dirty="0">
              <a:solidFill>
                <a:schemeClr val="bg1"/>
              </a:solidFill>
            </a:endParaRPr>
          </a:p>
          <a:p>
            <a:pPr marL="342900" lvl="0" indent="-342900" fontAlgn="base">
              <a:buFont typeface="Arial" panose="020B0604020202020204" pitchFamily="34" charset="0"/>
              <a:buChar char="•"/>
            </a:pPr>
            <a:r>
              <a:rPr lang="en-GB" sz="2400" dirty="0" smtClean="0">
                <a:solidFill>
                  <a:schemeClr val="bg1"/>
                </a:solidFill>
              </a:rPr>
              <a:t>Would you change your </a:t>
            </a:r>
            <a:r>
              <a:rPr lang="en-GB" sz="2400" dirty="0">
                <a:solidFill>
                  <a:schemeClr val="bg1"/>
                </a:solidFill>
              </a:rPr>
              <a:t>approach </a:t>
            </a:r>
            <a:r>
              <a:rPr lang="en-GB" sz="2400" dirty="0" smtClean="0">
                <a:solidFill>
                  <a:schemeClr val="bg1"/>
                </a:solidFill>
              </a:rPr>
              <a:t>when building up confidence for </a:t>
            </a:r>
            <a:r>
              <a:rPr lang="en-GB" sz="2400" dirty="0" smtClean="0">
                <a:solidFill>
                  <a:schemeClr val="bg1"/>
                </a:solidFill>
              </a:rPr>
              <a:t>yourself and </a:t>
            </a:r>
            <a:r>
              <a:rPr lang="en-GB" sz="2400" dirty="0" smtClean="0">
                <a:solidFill>
                  <a:schemeClr val="bg1"/>
                </a:solidFill>
              </a:rPr>
              <a:t>others? </a:t>
            </a:r>
            <a:r>
              <a:rPr lang="en-GB" sz="2400" dirty="0">
                <a:solidFill>
                  <a:schemeClr val="bg1"/>
                </a:solidFill>
              </a:rPr>
              <a:t>If yes, can you </a:t>
            </a:r>
            <a:r>
              <a:rPr lang="en-GB" sz="2400" dirty="0" smtClean="0">
                <a:solidFill>
                  <a:schemeClr val="bg1"/>
                </a:solidFill>
              </a:rPr>
              <a:t>specify the approach you would follow? </a:t>
            </a:r>
            <a:endParaRPr lang="en-GB" sz="2400" dirty="0">
              <a:solidFill>
                <a:schemeClr val="bg1"/>
              </a:solidFill>
            </a:endParaRPr>
          </a:p>
        </p:txBody>
      </p:sp>
      <p:pic>
        <p:nvPicPr>
          <p:cNvPr id="47108" name="Picture 4" descr="grayscale photography of person">
            <a:extLst>
              <a:ext uri="{FF2B5EF4-FFF2-40B4-BE49-F238E27FC236}">
                <a16:creationId xmlns:a16="http://schemas.microsoft.com/office/drawing/2014/main" xmlns="" id="{BDA3A117-A28E-45F5-A4F1-6D8F1A635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465718"/>
            <a:ext cx="7058306" cy="373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862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0424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04246D"/>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solidFill>
                  <a:schemeClr val="bg1"/>
                </a:solidFill>
              </a:rPr>
              <a:t>Confidence building</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82562"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lvl="0" indent="-342900" fontAlgn="base">
              <a:buFont typeface="Arial" panose="020B0604020202020204" pitchFamily="34" charset="0"/>
              <a:buChar char="•"/>
            </a:pPr>
            <a:r>
              <a:rPr lang="en-GB" sz="2400" dirty="0">
                <a:solidFill>
                  <a:schemeClr val="bg1"/>
                </a:solidFill>
              </a:rPr>
              <a:t>Identify influential attitudes/behaviours which influenced the outcome of a scenario</a:t>
            </a:r>
          </a:p>
          <a:p>
            <a:pPr lvl="0" fontAlgn="base"/>
            <a:endParaRPr lang="en-GB" sz="2400" dirty="0">
              <a:solidFill>
                <a:schemeClr val="bg1"/>
              </a:solidFill>
            </a:endParaRPr>
          </a:p>
          <a:p>
            <a:pPr marL="342900" lvl="0" indent="-342900" fontAlgn="base">
              <a:buFont typeface="Arial" panose="020B0604020202020204" pitchFamily="34" charset="0"/>
              <a:buChar char="•"/>
            </a:pPr>
            <a:r>
              <a:rPr lang="en-GB" sz="2400" dirty="0">
                <a:solidFill>
                  <a:schemeClr val="bg1"/>
                </a:solidFill>
              </a:rPr>
              <a:t>Share </a:t>
            </a:r>
            <a:r>
              <a:rPr lang="en-GB" sz="2400" dirty="0" smtClean="0">
                <a:solidFill>
                  <a:schemeClr val="bg1"/>
                </a:solidFill>
              </a:rPr>
              <a:t>the complete </a:t>
            </a:r>
            <a:r>
              <a:rPr lang="en-GB" sz="2400" dirty="0">
                <a:solidFill>
                  <a:schemeClr val="bg1"/>
                </a:solidFill>
              </a:rPr>
              <a:t>story</a:t>
            </a:r>
          </a:p>
          <a:p>
            <a:pPr lvl="0" fontAlgn="base"/>
            <a:endParaRPr lang="en-GB" sz="2400" dirty="0">
              <a:solidFill>
                <a:schemeClr val="bg1"/>
              </a:solidFill>
            </a:endParaRPr>
          </a:p>
          <a:p>
            <a:pPr marL="342900" lvl="0" indent="-342900" fontAlgn="base">
              <a:buFont typeface="Arial" panose="020B0604020202020204" pitchFamily="34" charset="0"/>
              <a:buChar char="•"/>
            </a:pPr>
            <a:r>
              <a:rPr lang="en-GB" sz="2400" dirty="0">
                <a:solidFill>
                  <a:schemeClr val="bg1"/>
                </a:solidFill>
              </a:rPr>
              <a:t>Play the scenario </a:t>
            </a:r>
          </a:p>
          <a:p>
            <a:pPr lvl="0" fontAlgn="base"/>
            <a:endParaRPr lang="en-GB" sz="2400" dirty="0">
              <a:solidFill>
                <a:schemeClr val="bg1"/>
              </a:solidFill>
            </a:endParaRPr>
          </a:p>
        </p:txBody>
      </p:sp>
      <p:pic>
        <p:nvPicPr>
          <p:cNvPr id="47108" name="Picture 4" descr="grayscale photography of person">
            <a:extLst>
              <a:ext uri="{FF2B5EF4-FFF2-40B4-BE49-F238E27FC236}">
                <a16:creationId xmlns:a16="http://schemas.microsoft.com/office/drawing/2014/main" xmlns="" id="{BDA3A117-A28E-45F5-A4F1-6D8F1A635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465718"/>
            <a:ext cx="7058306" cy="373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900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xmlns="" id="{AEA61DEB-97E5-41CF-90D5-94BC4C508AFD}"/>
              </a:ext>
            </a:extLst>
          </p:cNvPr>
          <p:cNvSpPr>
            <a:spLocks noGrp="1"/>
          </p:cNvSpPr>
          <p:nvPr>
            <p:ph type="title"/>
          </p:nvPr>
        </p:nvSpPr>
        <p:spPr>
          <a:xfrm>
            <a:off x="6094104" y="802955"/>
            <a:ext cx="5575381" cy="1454051"/>
          </a:xfrm>
        </p:spPr>
        <p:txBody>
          <a:bodyPr>
            <a:normAutofit fontScale="90000"/>
          </a:bodyPr>
          <a:lstStyle/>
          <a:p>
            <a:r>
              <a:rPr lang="en-GB" dirty="0">
                <a:solidFill>
                  <a:srgbClr val="000000"/>
                </a:solidFill>
                <a:latin typeface="Calibri"/>
                <a:ea typeface="Calibri"/>
                <a:cs typeface="Calibri"/>
                <a:sym typeface="Calibri"/>
              </a:rPr>
              <a:t>When </a:t>
            </a:r>
            <a:r>
              <a:rPr lang="en-GB" dirty="0" smtClean="0">
                <a:solidFill>
                  <a:srgbClr val="000000"/>
                </a:solidFill>
                <a:latin typeface="Calibri"/>
                <a:ea typeface="Calibri"/>
                <a:cs typeface="Calibri"/>
                <a:sym typeface="Calibri"/>
              </a:rPr>
              <a:t>can a course be considered as successful</a:t>
            </a:r>
            <a:r>
              <a:rPr lang="en-GB" dirty="0">
                <a:solidFill>
                  <a:srgbClr val="000000"/>
                </a:solidFill>
                <a:latin typeface="Calibri"/>
                <a:ea typeface="Calibri"/>
                <a:cs typeface="Calibri"/>
                <a:sym typeface="Calibri"/>
              </a:rPr>
              <a:t>?</a:t>
            </a:r>
            <a:endParaRPr lang="en-GB" dirty="0">
              <a:solidFill>
                <a:srgbClr val="000000"/>
              </a:solidFill>
            </a:endParaRPr>
          </a:p>
        </p:txBody>
      </p:sp>
      <p:sp>
        <p:nvSpPr>
          <p:cNvPr id="13" name="Freeform 62">
            <a:extLst>
              <a:ext uri="{FF2B5EF4-FFF2-40B4-BE49-F238E27FC236}">
                <a16:creationId xmlns:a16="http://schemas.microsoft.com/office/drawing/2014/main" xmlns=""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oogle Shape;242;p30">
            <a:extLst>
              <a:ext uri="{FF2B5EF4-FFF2-40B4-BE49-F238E27FC236}">
                <a16:creationId xmlns:a16="http://schemas.microsoft.com/office/drawing/2014/main" xmlns="" id="{E72C0D4F-3E3C-4F7C-8120-58FAB342B2C5}"/>
              </a:ext>
            </a:extLst>
          </p:cNvPr>
          <p:cNvPicPr preferRelativeResize="0"/>
          <p:nvPr/>
        </p:nvPicPr>
        <p:blipFill rotWithShape="1">
          <a:blip r:embed="rId4">
            <a:alphaModFix/>
          </a:blip>
          <a:srcRect l="11299" r="17046"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p:spPr>
      </p:pic>
      <p:sp>
        <p:nvSpPr>
          <p:cNvPr id="3" name="Tijdelijke aanduiding voor inhoud 2">
            <a:extLst>
              <a:ext uri="{FF2B5EF4-FFF2-40B4-BE49-F238E27FC236}">
                <a16:creationId xmlns:a16="http://schemas.microsoft.com/office/drawing/2014/main" xmlns="" id="{A2A4B707-D9EE-47BC-A499-B5880DBF8638}"/>
              </a:ext>
            </a:extLst>
          </p:cNvPr>
          <p:cNvSpPr>
            <a:spLocks noGrp="1"/>
          </p:cNvSpPr>
          <p:nvPr>
            <p:ph idx="1"/>
          </p:nvPr>
        </p:nvSpPr>
        <p:spPr>
          <a:xfrm>
            <a:off x="6090574" y="2421682"/>
            <a:ext cx="4977578" cy="3639289"/>
          </a:xfrm>
        </p:spPr>
        <p:txBody>
          <a:bodyPr anchor="ctr">
            <a:normAutofit/>
          </a:bodyPr>
          <a:lstStyle/>
          <a:p>
            <a:pPr marL="457200" lvl="0" indent="-419100">
              <a:spcBef>
                <a:spcPts val="0"/>
              </a:spcBef>
              <a:buSzPts val="3000"/>
              <a:buFont typeface="Calibri"/>
              <a:buChar char="-"/>
            </a:pPr>
            <a:r>
              <a:rPr lang="en-GB" sz="2400" dirty="0">
                <a:solidFill>
                  <a:srgbClr val="000000"/>
                </a:solidFill>
                <a:ea typeface="Calibri"/>
                <a:cs typeface="Calibri"/>
                <a:sym typeface="Calibri"/>
              </a:rPr>
              <a:t>Think </a:t>
            </a:r>
            <a:r>
              <a:rPr lang="en-GB" sz="2400" dirty="0" smtClean="0">
                <a:solidFill>
                  <a:srgbClr val="000000"/>
                </a:solidFill>
                <a:ea typeface="Calibri"/>
                <a:cs typeface="Calibri"/>
                <a:sym typeface="Calibri"/>
              </a:rPr>
              <a:t>for 1 </a:t>
            </a:r>
            <a:r>
              <a:rPr lang="en-GB" sz="2400" dirty="0">
                <a:solidFill>
                  <a:srgbClr val="000000"/>
                </a:solidFill>
                <a:ea typeface="Calibri"/>
                <a:cs typeface="Calibri"/>
                <a:sym typeface="Calibri"/>
              </a:rPr>
              <a:t>min (generate 3 answers)</a:t>
            </a:r>
          </a:p>
          <a:p>
            <a:pPr marL="457200" lvl="0" indent="-419100">
              <a:spcBef>
                <a:spcPts val="0"/>
              </a:spcBef>
              <a:buSzPts val="3000"/>
              <a:buFont typeface="Calibri"/>
              <a:buChar char="-"/>
            </a:pPr>
            <a:r>
              <a:rPr lang="en-GB" sz="2400" dirty="0">
                <a:solidFill>
                  <a:srgbClr val="000000"/>
                </a:solidFill>
                <a:ea typeface="Calibri"/>
                <a:cs typeface="Calibri"/>
                <a:sym typeface="Calibri"/>
              </a:rPr>
              <a:t>Pair (see what you agree upon)</a:t>
            </a:r>
          </a:p>
          <a:p>
            <a:pPr marL="457200" lvl="0" indent="-419100">
              <a:spcBef>
                <a:spcPts val="0"/>
              </a:spcBef>
              <a:buSzPts val="3000"/>
              <a:buFont typeface="Calibri"/>
              <a:buChar char="-"/>
            </a:pPr>
            <a:r>
              <a:rPr lang="en-GB" sz="2400" dirty="0">
                <a:solidFill>
                  <a:srgbClr val="000000"/>
                </a:solidFill>
                <a:ea typeface="Calibri"/>
                <a:cs typeface="Calibri"/>
                <a:sym typeface="Calibri"/>
              </a:rPr>
              <a:t>Pair with pair (see what you agree upon)</a:t>
            </a:r>
          </a:p>
          <a:p>
            <a:pPr marL="457200" lvl="0" indent="-419100">
              <a:spcBef>
                <a:spcPts val="0"/>
              </a:spcBef>
              <a:buClr>
                <a:schemeClr val="dk1"/>
              </a:buClr>
              <a:buSzPts val="3000"/>
              <a:buFont typeface="Calibri"/>
              <a:buChar char="-"/>
            </a:pPr>
            <a:r>
              <a:rPr lang="en-GB" sz="2400" dirty="0">
                <a:solidFill>
                  <a:srgbClr val="000000"/>
                </a:solidFill>
                <a:ea typeface="Calibri"/>
                <a:cs typeface="Calibri"/>
                <a:sym typeface="Calibri"/>
              </a:rPr>
              <a:t>Group (share </a:t>
            </a:r>
            <a:r>
              <a:rPr lang="en-GB" sz="2400" dirty="0" smtClean="0">
                <a:solidFill>
                  <a:srgbClr val="000000"/>
                </a:solidFill>
                <a:ea typeface="Calibri"/>
                <a:cs typeface="Calibri"/>
                <a:sym typeface="Calibri"/>
              </a:rPr>
              <a:t>the 3 </a:t>
            </a:r>
            <a:r>
              <a:rPr lang="en-GB" sz="2400" dirty="0">
                <a:solidFill>
                  <a:srgbClr val="000000"/>
                </a:solidFill>
                <a:ea typeface="Calibri"/>
                <a:cs typeface="Calibri"/>
                <a:sym typeface="Calibri"/>
              </a:rPr>
              <a:t>most important requirements)</a:t>
            </a:r>
          </a:p>
          <a:p>
            <a:endParaRPr lang="en-GB" sz="2000" dirty="0">
              <a:solidFill>
                <a:srgbClr val="000000"/>
              </a:solidFill>
            </a:endParaRPr>
          </a:p>
        </p:txBody>
      </p:sp>
    </p:spTree>
    <p:extLst>
      <p:ext uri="{BB962C8B-B14F-4D97-AF65-F5344CB8AC3E}">
        <p14:creationId xmlns:p14="http://schemas.microsoft.com/office/powerpoint/2010/main" val="4203335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descr="https://lh4.googleusercontent.com/_lHdWC6rnQnxS86fIWOjkUg14rCZM7SejN3Yf8afLG-_0LeqQPUYxEL_jc1y_Jv7Jtp74Gz49lzEhMRD-oxGhpHaHqME8porzEmf5EvmKKJE_E2b73OMtk7w69s6aproI5jYLHgCs90">
            <a:extLst>
              <a:ext uri="{FF2B5EF4-FFF2-40B4-BE49-F238E27FC236}">
                <a16:creationId xmlns:a16="http://schemas.microsoft.com/office/drawing/2014/main" xmlns="" id="{79263BFE-888B-420A-A3C6-601B6EADCC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565" b="1943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xmlns="" id="{B12847D6-EC03-405F-B13C-D52BA6BC8D2B}"/>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Break</a:t>
            </a:r>
          </a:p>
        </p:txBody>
      </p:sp>
      <p:sp>
        <p:nvSpPr>
          <p:cNvPr id="3" name="Tijdelijke aanduiding voor inhoud 2">
            <a:extLst>
              <a:ext uri="{FF2B5EF4-FFF2-40B4-BE49-F238E27FC236}">
                <a16:creationId xmlns:a16="http://schemas.microsoft.com/office/drawing/2014/main" xmlns="" id="{921A051C-EAB2-4503-B0B8-035C813B7B9D}"/>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a:t>Identify number of minutes </a:t>
            </a:r>
          </a:p>
        </p:txBody>
      </p:sp>
      <p:cxnSp>
        <p:nvCxnSpPr>
          <p:cNvPr id="73" name="Straight Connector 72">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9548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88DE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88DEB1"/>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t>Attitude vs Behaviour</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03811"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400" dirty="0">
                <a:solidFill>
                  <a:schemeClr val="bg1"/>
                </a:solidFill>
              </a:rPr>
              <a:t>What is the difference?</a:t>
            </a:r>
          </a:p>
        </p:txBody>
      </p:sp>
      <p:pic>
        <p:nvPicPr>
          <p:cNvPr id="3" name="Afbeelding 2" descr="Afbeelding met schermafbeelding&#10;&#10;Automatisch gegenereerde beschrijving">
            <a:extLst>
              <a:ext uri="{FF2B5EF4-FFF2-40B4-BE49-F238E27FC236}">
                <a16:creationId xmlns:a16="http://schemas.microsoft.com/office/drawing/2014/main" xmlns="" id="{E2C76AC4-0F3D-47DA-9DD6-14981B9ED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29" y="465718"/>
            <a:ext cx="6802539" cy="3844715"/>
          </a:xfrm>
          <a:prstGeom prst="rect">
            <a:avLst/>
          </a:prstGeom>
        </p:spPr>
      </p:pic>
    </p:spTree>
    <p:extLst>
      <p:ext uri="{BB962C8B-B14F-4D97-AF65-F5344CB8AC3E}">
        <p14:creationId xmlns:p14="http://schemas.microsoft.com/office/powerpoint/2010/main" val="18865144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88DE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88DEB1"/>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t>Attitude</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03811"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400" dirty="0">
                <a:solidFill>
                  <a:schemeClr val="bg1"/>
                </a:solidFill>
              </a:rPr>
              <a:t>An attitude is “a relatively enduring organization of beliefs, feelings, and </a:t>
            </a:r>
            <a:r>
              <a:rPr lang="en-GB" sz="2400" dirty="0" err="1">
                <a:solidFill>
                  <a:schemeClr val="bg1"/>
                </a:solidFill>
              </a:rPr>
              <a:t>behavioral</a:t>
            </a:r>
            <a:r>
              <a:rPr lang="en-GB" sz="2400" dirty="0">
                <a:solidFill>
                  <a:schemeClr val="bg1"/>
                </a:solidFill>
              </a:rPr>
              <a:t> tendencies towards socially significant objects, groups, events or symbols.”</a:t>
            </a:r>
          </a:p>
          <a:p>
            <a:pPr algn="r"/>
            <a:endParaRPr lang="en-GB" sz="1050" i="1" dirty="0">
              <a:solidFill>
                <a:schemeClr val="bg1"/>
              </a:solidFill>
            </a:endParaRPr>
          </a:p>
          <a:p>
            <a:pPr algn="r"/>
            <a:r>
              <a:rPr lang="en-GB" i="1" dirty="0">
                <a:solidFill>
                  <a:schemeClr val="bg1"/>
                </a:solidFill>
              </a:rPr>
              <a:t>(Hogg &amp; Vaughan 2005, p. 150)</a:t>
            </a:r>
            <a:endParaRPr lang="en-GB" i="1" dirty="0">
              <a:solidFill>
                <a:schemeClr val="bg1"/>
              </a:solidFill>
            </a:endParaRPr>
          </a:p>
        </p:txBody>
      </p:sp>
      <p:pic>
        <p:nvPicPr>
          <p:cNvPr id="5" name="Afbeelding 4">
            <a:extLst>
              <a:ext uri="{FF2B5EF4-FFF2-40B4-BE49-F238E27FC236}">
                <a16:creationId xmlns:a16="http://schemas.microsoft.com/office/drawing/2014/main" xmlns="" id="{EB1BD777-A777-4071-9417-359BFFB5C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52" y="323782"/>
            <a:ext cx="7025893" cy="3924436"/>
          </a:xfrm>
          <a:prstGeom prst="rect">
            <a:avLst/>
          </a:prstGeom>
        </p:spPr>
      </p:pic>
    </p:spTree>
    <p:extLst>
      <p:ext uri="{BB962C8B-B14F-4D97-AF65-F5344CB8AC3E}">
        <p14:creationId xmlns:p14="http://schemas.microsoft.com/office/powerpoint/2010/main" val="28229241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88DE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88DEB1"/>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smtClean="0"/>
              <a:t>Behaviour</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603811"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a:buFont typeface="Arial" panose="020B0604020202020204" pitchFamily="34" charset="0"/>
              <a:buChar char="•"/>
            </a:pPr>
            <a:r>
              <a:rPr lang="en-GB" sz="2400" dirty="0" smtClean="0">
                <a:solidFill>
                  <a:schemeClr val="bg1"/>
                </a:solidFill>
              </a:rPr>
              <a:t>“Behaviour </a:t>
            </a:r>
            <a:r>
              <a:rPr lang="en-GB" sz="2400" dirty="0">
                <a:solidFill>
                  <a:schemeClr val="bg1"/>
                </a:solidFill>
              </a:rPr>
              <a:t>is the way in which one acts or conducts oneself, especially towards others</a:t>
            </a:r>
            <a:r>
              <a:rPr lang="en-GB" sz="2400" dirty="0" smtClean="0">
                <a:solidFill>
                  <a:schemeClr val="bg1"/>
                </a:solidFill>
              </a:rPr>
              <a:t>.”</a:t>
            </a:r>
          </a:p>
          <a:p>
            <a:pPr algn="r"/>
            <a:endParaRPr lang="en-GB" sz="1050" i="1" dirty="0" smtClean="0">
              <a:solidFill>
                <a:schemeClr val="bg1"/>
              </a:solidFill>
            </a:endParaRPr>
          </a:p>
          <a:p>
            <a:pPr algn="r"/>
            <a:r>
              <a:rPr lang="en-GB" i="1" dirty="0" smtClean="0">
                <a:solidFill>
                  <a:schemeClr val="bg1"/>
                </a:solidFill>
              </a:rPr>
              <a:t>(</a:t>
            </a:r>
            <a:r>
              <a:rPr lang="en-GB" i="1" dirty="0">
                <a:solidFill>
                  <a:schemeClr val="bg1"/>
                </a:solidFill>
              </a:rPr>
              <a:t>Oxford dictionary 2019, online</a:t>
            </a:r>
            <a:r>
              <a:rPr lang="en-GB" i="1" dirty="0" smtClean="0">
                <a:solidFill>
                  <a:schemeClr val="bg1"/>
                </a:solidFill>
              </a:rPr>
              <a:t>)</a:t>
            </a:r>
          </a:p>
          <a:p>
            <a:pPr algn="r"/>
            <a:endParaRPr lang="en-GB" i="1" dirty="0">
              <a:solidFill>
                <a:schemeClr val="bg1"/>
              </a:solidFill>
            </a:endParaRPr>
          </a:p>
        </p:txBody>
      </p:sp>
      <p:pic>
        <p:nvPicPr>
          <p:cNvPr id="52226" name="Picture 2" descr="Image result for fear spiders">
            <a:extLst>
              <a:ext uri="{FF2B5EF4-FFF2-40B4-BE49-F238E27FC236}">
                <a16:creationId xmlns:a16="http://schemas.microsoft.com/office/drawing/2014/main" xmlns="" id="{C6CC2525-1061-47A2-B99B-DE0205755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87" y="465717"/>
            <a:ext cx="7043666" cy="390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5541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88DE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88DEB1"/>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t>Behaviour influences attitude</a:t>
            </a:r>
            <a:endParaRPr lang="en-GB" dirty="0">
              <a:solidFill>
                <a:schemeClr val="bg1"/>
              </a:solidFill>
            </a:endParaRP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74478"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Can we change our behaviour through changing attitudes?</a:t>
            </a:r>
          </a:p>
        </p:txBody>
      </p:sp>
      <p:pic>
        <p:nvPicPr>
          <p:cNvPr id="2" name="Onlinemedia 1" title="Behavior influences attitude | Behavior | MCAT | Khan Academy">
            <a:hlinkClick r:id="" action="ppaction://media"/>
            <a:extLst>
              <a:ext uri="{FF2B5EF4-FFF2-40B4-BE49-F238E27FC236}">
                <a16:creationId xmlns:a16="http://schemas.microsoft.com/office/drawing/2014/main" xmlns="" id="{8B02B4D9-D88C-4983-86B1-E5C0C0CC3961}"/>
              </a:ext>
            </a:extLst>
          </p:cNvPr>
          <p:cNvPicPr>
            <a:picLocks noRot="1" noChangeAspect="1"/>
          </p:cNvPicPr>
          <p:nvPr>
            <a:videoFile r:link="rId1"/>
          </p:nvPr>
        </p:nvPicPr>
        <p:blipFill>
          <a:blip r:embed="rId4"/>
          <a:stretch>
            <a:fillRect/>
          </a:stretch>
        </p:blipFill>
        <p:spPr>
          <a:xfrm>
            <a:off x="367369" y="465718"/>
            <a:ext cx="7058307" cy="3850185"/>
          </a:xfrm>
          <a:prstGeom prst="rect">
            <a:avLst/>
          </a:prstGeom>
        </p:spPr>
      </p:pic>
    </p:spTree>
    <p:extLst>
      <p:ext uri="{BB962C8B-B14F-4D97-AF65-F5344CB8AC3E}">
        <p14:creationId xmlns:p14="http://schemas.microsoft.com/office/powerpoint/2010/main" val="7526560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chemeClr val="accent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59604" y="4741528"/>
            <a:ext cx="6594189" cy="1625210"/>
          </a:xfrm>
          <a:prstGeom prst="rect">
            <a:avLst/>
          </a:prstGeom>
          <a:solidFill>
            <a:schemeClr val="accent2">
              <a:lumMod val="75000"/>
            </a:schemeClr>
          </a:solidFill>
          <a:ln>
            <a:noFill/>
          </a:ln>
        </p:spPr>
        <p:txBody>
          <a:bodyPr spcFirstLastPara="1" wrap="square" lIns="91425" tIns="45700" rIns="91425" bIns="45700" anchor="ctr" anchorCtr="0">
            <a:noAutofit/>
          </a:bodyPr>
          <a:lstStyle/>
          <a:p>
            <a:pPr algn="r">
              <a:spcBef>
                <a:spcPts val="0"/>
              </a:spcBef>
              <a:buClr>
                <a:srgbClr val="FFFFFF"/>
              </a:buClr>
              <a:buSzPts val="4400"/>
            </a:pPr>
            <a:r>
              <a:rPr lang="nl-NL" dirty="0">
                <a:solidFill>
                  <a:schemeClr val="bg1"/>
                </a:solidFill>
              </a:rPr>
              <a:t>L</a:t>
            </a:r>
            <a:r>
              <a:rPr lang="en-GB" dirty="0" err="1">
                <a:solidFill>
                  <a:schemeClr val="bg1"/>
                </a:solidFill>
              </a:rPr>
              <a:t>ine</a:t>
            </a:r>
            <a:r>
              <a:rPr lang="en-GB" dirty="0">
                <a:solidFill>
                  <a:schemeClr val="bg1"/>
                </a:solidFill>
              </a:rPr>
              <a:t>-up</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34655"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Agree to the statement -&gt; </a:t>
            </a:r>
            <a:r>
              <a:rPr lang="en-GB" sz="2400" dirty="0" smtClean="0">
                <a:solidFill>
                  <a:schemeClr val="bg1"/>
                </a:solidFill>
              </a:rPr>
              <a:t>close to </a:t>
            </a:r>
            <a:r>
              <a:rPr lang="en-GB" sz="2400" dirty="0">
                <a:solidFill>
                  <a:schemeClr val="bg1"/>
                </a:solidFill>
              </a:rPr>
              <a:t>the circle</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Completely disagree with the statement -&gt; next to the wall </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Share your </a:t>
            </a:r>
            <a:r>
              <a:rPr lang="en-GB" sz="2400" dirty="0" smtClean="0">
                <a:solidFill>
                  <a:schemeClr val="bg1"/>
                </a:solidFill>
              </a:rPr>
              <a:t>views / ideas </a:t>
            </a:r>
            <a:r>
              <a:rPr lang="en-GB" sz="2400" dirty="0">
                <a:solidFill>
                  <a:schemeClr val="bg1"/>
                </a:solidFill>
              </a:rPr>
              <a:t>and listen to others</a:t>
            </a:r>
            <a:br>
              <a:rPr lang="en-GB" sz="2400" dirty="0">
                <a:solidFill>
                  <a:schemeClr val="bg1"/>
                </a:solidFill>
              </a:rPr>
            </a:b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You can </a:t>
            </a:r>
            <a:r>
              <a:rPr lang="en-GB" sz="2400" dirty="0" smtClean="0">
                <a:solidFill>
                  <a:schemeClr val="bg1"/>
                </a:solidFill>
              </a:rPr>
              <a:t>reposition </a:t>
            </a:r>
            <a:r>
              <a:rPr lang="en-GB" sz="2400" dirty="0">
                <a:solidFill>
                  <a:schemeClr val="bg1"/>
                </a:solidFill>
              </a:rPr>
              <a:t>yourself</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Share ideas behind final position</a:t>
            </a:r>
          </a:p>
          <a:p>
            <a:pPr fontAlgn="base"/>
            <a:endParaRPr lang="en-GB" sz="2400" dirty="0">
              <a:solidFill>
                <a:schemeClr val="bg1"/>
              </a:solidFill>
            </a:endParaRPr>
          </a:p>
        </p:txBody>
      </p:sp>
      <p:pic>
        <p:nvPicPr>
          <p:cNvPr id="1026" name="Picture 2" descr="https://lh5.googleusercontent.com/DRe__Lbj12UnLYs-WRqldYUCpn6A7deRPDE1N1DMwhmcsBILARWFdV0CdubaWHU11iZ95LpK84P988IftG9zf-iSb-59Hj5wlHIbaFbZHIoXj9w1PqQ6HXfrRbi-8vPwLA1pVVF5Umw">
            <a:extLst>
              <a:ext uri="{FF2B5EF4-FFF2-40B4-BE49-F238E27FC236}">
                <a16:creationId xmlns:a16="http://schemas.microsoft.com/office/drawing/2014/main" xmlns="" id="{4E6808F0-12D6-4FD0-8F34-77F3A386F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184" y="321733"/>
            <a:ext cx="2909743" cy="3879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659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F65C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F65C5C"/>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solidFill>
                  <a:schemeClr val="bg1"/>
                </a:solidFill>
              </a:rPr>
              <a:t>Temperament</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82563"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Temperament: “lifelong characteristics that we have gained early on in life or simply inherited.”</a:t>
            </a:r>
          </a:p>
          <a:p>
            <a:pPr fontAlgn="base"/>
            <a:r>
              <a:rPr lang="en-GB" sz="2400" dirty="0">
                <a:solidFill>
                  <a:schemeClr val="bg1"/>
                </a:solidFill>
              </a:rPr>
              <a:t>Example: Being sporty/social</a:t>
            </a:r>
          </a:p>
          <a:p>
            <a:pPr fontAlgn="base"/>
            <a:endParaRPr lang="en-GB" sz="1200" dirty="0">
              <a:solidFill>
                <a:schemeClr val="bg1"/>
              </a:solidFill>
            </a:endParaRPr>
          </a:p>
          <a:p>
            <a:pPr marL="342900" indent="-342900" fontAlgn="base">
              <a:buFont typeface="Arial" panose="020B0604020202020204" pitchFamily="34" charset="0"/>
              <a:buChar char="•"/>
            </a:pPr>
            <a:r>
              <a:rPr lang="en-GB" sz="2400" dirty="0">
                <a:solidFill>
                  <a:schemeClr val="bg1"/>
                </a:solidFill>
              </a:rPr>
              <a:t>What are some other </a:t>
            </a:r>
            <a:r>
              <a:rPr lang="en-GB" sz="2400" dirty="0" smtClean="0">
                <a:solidFill>
                  <a:schemeClr val="bg1"/>
                </a:solidFill>
              </a:rPr>
              <a:t>kind </a:t>
            </a:r>
            <a:r>
              <a:rPr lang="en-GB" sz="2400" dirty="0">
                <a:solidFill>
                  <a:schemeClr val="bg1"/>
                </a:solidFill>
              </a:rPr>
              <a:t>of </a:t>
            </a:r>
            <a:r>
              <a:rPr lang="en-GB" sz="2400" dirty="0" smtClean="0">
                <a:solidFill>
                  <a:schemeClr val="bg1"/>
                </a:solidFill>
              </a:rPr>
              <a:t>temperaments? Do </a:t>
            </a:r>
            <a:r>
              <a:rPr lang="en-GB" sz="2400" dirty="0">
                <a:solidFill>
                  <a:schemeClr val="bg1"/>
                </a:solidFill>
              </a:rPr>
              <a:t>the </a:t>
            </a:r>
            <a:r>
              <a:rPr lang="en-GB" sz="2400" dirty="0" smtClean="0">
                <a:solidFill>
                  <a:schemeClr val="bg1"/>
                </a:solidFill>
              </a:rPr>
              <a:t>test.</a:t>
            </a:r>
          </a:p>
          <a:p>
            <a:pPr marL="342900" indent="-342900" fontAlgn="base">
              <a:buFont typeface="Arial" panose="020B0604020202020204" pitchFamily="34" charset="0"/>
              <a:buChar char="•"/>
            </a:pPr>
            <a:endParaRPr lang="en-GB" sz="12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How </a:t>
            </a:r>
            <a:r>
              <a:rPr lang="en-GB" sz="2400" dirty="0">
                <a:solidFill>
                  <a:schemeClr val="bg1"/>
                </a:solidFill>
              </a:rPr>
              <a:t>do each of the temperamental factors affect you on a leadership role </a:t>
            </a:r>
            <a:r>
              <a:rPr lang="en-GB" sz="2400" dirty="0" smtClean="0">
                <a:solidFill>
                  <a:schemeClr val="bg1"/>
                </a:solidFill>
              </a:rPr>
              <a:t>level?</a:t>
            </a:r>
          </a:p>
          <a:p>
            <a:pPr marL="342900" indent="-342900" fontAlgn="base">
              <a:buFont typeface="Arial" panose="020B0604020202020204" pitchFamily="34" charset="0"/>
              <a:buChar char="•"/>
            </a:pPr>
            <a:endParaRPr lang="en-GB" sz="1200" dirty="0" smtClean="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Which </a:t>
            </a:r>
            <a:r>
              <a:rPr lang="en-GB" sz="2400" dirty="0">
                <a:solidFill>
                  <a:schemeClr val="bg1"/>
                </a:solidFill>
              </a:rPr>
              <a:t>of these factors do you want to change and why?</a:t>
            </a:r>
          </a:p>
          <a:p>
            <a:pPr fontAlgn="base"/>
            <a:endParaRPr lang="en-GB" sz="2400" dirty="0">
              <a:solidFill>
                <a:schemeClr val="bg1"/>
              </a:solidFill>
            </a:endParaRPr>
          </a:p>
        </p:txBody>
      </p:sp>
      <p:pic>
        <p:nvPicPr>
          <p:cNvPr id="2050" name="Picture 2" descr="Image result for temperament">
            <a:extLst>
              <a:ext uri="{FF2B5EF4-FFF2-40B4-BE49-F238E27FC236}">
                <a16:creationId xmlns:a16="http://schemas.microsoft.com/office/drawing/2014/main" xmlns="" id="{5A03B1BE-919A-4B7C-9BDF-EE3FA66CA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481012"/>
            <a:ext cx="4762500"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01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8351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8351AD"/>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solidFill>
                  <a:schemeClr val="bg1"/>
                </a:solidFill>
              </a:rPr>
              <a:t>Homework </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485334"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200" dirty="0">
                <a:solidFill>
                  <a:schemeClr val="bg1"/>
                </a:solidFill>
              </a:rPr>
              <a:t>Positionality is the social and political context that creates your identity in terms of race, class, gender, sexuality, and ability status. </a:t>
            </a:r>
            <a:r>
              <a:rPr lang="en-GB" sz="2200" dirty="0" smtClean="0">
                <a:solidFill>
                  <a:schemeClr val="bg1"/>
                </a:solidFill>
              </a:rPr>
              <a:t>But </a:t>
            </a:r>
            <a:r>
              <a:rPr lang="en-GB" sz="2200" dirty="0">
                <a:solidFill>
                  <a:schemeClr val="bg1"/>
                </a:solidFill>
              </a:rPr>
              <a:t>also where you stand in relation to the ‘other</a:t>
            </a:r>
            <a:r>
              <a:rPr lang="en-GB" sz="2200" dirty="0" smtClean="0">
                <a:solidFill>
                  <a:schemeClr val="bg1"/>
                </a:solidFill>
              </a:rPr>
              <a:t>’.</a:t>
            </a:r>
          </a:p>
          <a:p>
            <a:pPr marL="342900" indent="-342900" fontAlgn="base">
              <a:buFont typeface="Arial" panose="020B0604020202020204" pitchFamily="34" charset="0"/>
              <a:buChar char="•"/>
            </a:pPr>
            <a:endParaRPr lang="en-GB" sz="2200" dirty="0">
              <a:solidFill>
                <a:schemeClr val="bg1"/>
              </a:solidFill>
            </a:endParaRPr>
          </a:p>
          <a:p>
            <a:pPr marL="342900" indent="-342900" fontAlgn="base">
              <a:buFont typeface="Arial" panose="020B0604020202020204" pitchFamily="34" charset="0"/>
              <a:buChar char="•"/>
            </a:pPr>
            <a:r>
              <a:rPr lang="en-GB" sz="2200" dirty="0">
                <a:solidFill>
                  <a:schemeClr val="bg1"/>
                </a:solidFill>
              </a:rPr>
              <a:t>It describes how your identity influences, and potentially biases, your understanding of and outlook on the world.</a:t>
            </a:r>
          </a:p>
          <a:p>
            <a:pPr fontAlgn="base"/>
            <a:endParaRPr lang="en-GB" sz="2200" dirty="0">
              <a:solidFill>
                <a:schemeClr val="bg1"/>
              </a:solidFill>
            </a:endParaRPr>
          </a:p>
          <a:p>
            <a:pPr marL="342900" indent="-342900" fontAlgn="base">
              <a:buFont typeface="Arial" panose="020B0604020202020204" pitchFamily="34" charset="0"/>
              <a:buChar char="•"/>
            </a:pPr>
            <a:r>
              <a:rPr lang="en-GB" sz="2200" dirty="0">
                <a:solidFill>
                  <a:schemeClr val="bg1"/>
                </a:solidFill>
              </a:rPr>
              <a:t>Draw your own positioning in relation to your current circumstances.</a:t>
            </a:r>
            <a:br>
              <a:rPr lang="en-GB" sz="2200" dirty="0">
                <a:solidFill>
                  <a:schemeClr val="bg1"/>
                </a:solidFill>
              </a:rPr>
            </a:br>
            <a:r>
              <a:rPr lang="en-GB" sz="2200" dirty="0">
                <a:solidFill>
                  <a:schemeClr val="bg1"/>
                </a:solidFill>
              </a:rPr>
              <a:t>How do you position yourself in your current environment?</a:t>
            </a:r>
          </a:p>
        </p:txBody>
      </p:sp>
      <p:pic>
        <p:nvPicPr>
          <p:cNvPr id="55298" name="Picture 2" descr="https://lh4.googleusercontent.com/HtoWKY_ymSJirUp4f921bDT1nvQfahMf6jb1pZd8HQ6AjYs2GgSabiA5jdvOw3S3YSjT30WoWTjQb0LgDp_y5mYcxYUfVOPblWBs0YQ8dziGhXgvial51WluqJCPk3MbK8qGXAVrKis">
            <a:extLst>
              <a:ext uri="{FF2B5EF4-FFF2-40B4-BE49-F238E27FC236}">
                <a16:creationId xmlns:a16="http://schemas.microsoft.com/office/drawing/2014/main" xmlns="" id="{6F39727F-DF12-4131-9082-0D9BB4B17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46" y="709684"/>
            <a:ext cx="6961078" cy="361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395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35555856-9970-4BC3-9AA9-6A917F53AF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xmlns="" id="{7F487851-BFAF-46D8-A1ED-50CAD6E46F5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xmlns="" id="{8BDF0C37-33A8-41B4-B74C-3BD13D57D6AC}"/>
              </a:ext>
            </a:extLst>
          </p:cNvPr>
          <p:cNvSpPr>
            <a:spLocks noGrp="1"/>
          </p:cNvSpPr>
          <p:nvPr>
            <p:ph type="title"/>
          </p:nvPr>
        </p:nvSpPr>
        <p:spPr>
          <a:xfrm>
            <a:off x="804484" y="4267832"/>
            <a:ext cx="4805996" cy="1297115"/>
          </a:xfrm>
        </p:spPr>
        <p:txBody>
          <a:bodyPr vert="horz" lIns="91440" tIns="45720" rIns="91440" bIns="45720" rtlCol="0" anchor="t">
            <a:normAutofit/>
          </a:bodyPr>
          <a:lstStyle/>
          <a:p>
            <a:r>
              <a:rPr lang="en-US" sz="4100" kern="1200" dirty="0">
                <a:solidFill>
                  <a:srgbClr val="000000"/>
                </a:solidFill>
                <a:latin typeface="+mj-lt"/>
                <a:ea typeface="+mj-ea"/>
                <a:cs typeface="+mj-cs"/>
              </a:rPr>
              <a:t>Welcome </a:t>
            </a:r>
            <a:br>
              <a:rPr lang="en-US" sz="4100" kern="1200" dirty="0">
                <a:solidFill>
                  <a:srgbClr val="000000"/>
                </a:solidFill>
                <a:latin typeface="+mj-lt"/>
                <a:ea typeface="+mj-ea"/>
                <a:cs typeface="+mj-cs"/>
              </a:rPr>
            </a:br>
            <a:r>
              <a:rPr lang="en-US" sz="4100" kern="1200" dirty="0">
                <a:solidFill>
                  <a:srgbClr val="000000"/>
                </a:solidFill>
                <a:latin typeface="+mj-lt"/>
                <a:ea typeface="+mj-ea"/>
                <a:cs typeface="+mj-cs"/>
              </a:rPr>
              <a:t>Session 5</a:t>
            </a:r>
          </a:p>
        </p:txBody>
      </p:sp>
      <p:sp>
        <p:nvSpPr>
          <p:cNvPr id="75" name="Freeform 50">
            <a:extLst>
              <a:ext uri="{FF2B5EF4-FFF2-40B4-BE49-F238E27FC236}">
                <a16:creationId xmlns:a16="http://schemas.microsoft.com/office/drawing/2014/main" xmlns="" id="{13722DD7-BA73-4776-93A3-94491FEF72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Image result for flowers welcome">
            <a:extLst>
              <a:ext uri="{FF2B5EF4-FFF2-40B4-BE49-F238E27FC236}">
                <a16:creationId xmlns:a16="http://schemas.microsoft.com/office/drawing/2014/main" xmlns="" id="{44F3D24D-1A85-4E31-9CEF-5C111938639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50741" y="2549601"/>
            <a:ext cx="5040952" cy="2366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4605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forehead">
            <a:extLst>
              <a:ext uri="{FF2B5EF4-FFF2-40B4-BE49-F238E27FC236}">
                <a16:creationId xmlns:a16="http://schemas.microsoft.com/office/drawing/2014/main" xmlns="" id="{5A4C8C75-E79F-4173-9107-FC6D6F0F86D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312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9A762C39-48E5-42FF-AA26-F1D3DB913E3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Secret identity</a:t>
            </a:r>
          </a:p>
        </p:txBody>
      </p:sp>
      <p:cxnSp>
        <p:nvCxnSpPr>
          <p:cNvPr id="73" name="Straight Connector 7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221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985CD48-FD63-47E8-A7B0-CFF4CA5507EB}"/>
              </a:ext>
            </a:extLst>
          </p:cNvPr>
          <p:cNvSpPr>
            <a:spLocks noGrp="1"/>
          </p:cNvSpPr>
          <p:nvPr>
            <p:ph type="title"/>
          </p:nvPr>
        </p:nvSpPr>
        <p:spPr>
          <a:xfrm>
            <a:off x="960100" y="978102"/>
            <a:ext cx="10588434" cy="1062644"/>
          </a:xfrm>
        </p:spPr>
        <p:txBody>
          <a:bodyPr anchor="b">
            <a:normAutofit/>
          </a:bodyPr>
          <a:lstStyle/>
          <a:p>
            <a:r>
              <a:rPr lang="en-GB"/>
              <a:t>1. Democracy</a:t>
            </a:r>
          </a:p>
        </p:txBody>
      </p:sp>
      <p:cxnSp>
        <p:nvCxnSpPr>
          <p:cNvPr id="19" name="Straight Connector 18">
            <a:extLst>
              <a:ext uri="{FF2B5EF4-FFF2-40B4-BE49-F238E27FC236}">
                <a16:creationId xmlns:a16="http://schemas.microsoft.com/office/drawing/2014/main" xmlns="" id="{39B7FDC9-F0CE-43A7-9F2A-83DD09DC345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xmlns="" id="{B3066384-1625-4777-BD4C-7DBD4242BA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333206" y="2811104"/>
            <a:ext cx="2928114" cy="2928114"/>
          </a:xfrm>
          <a:prstGeom prst="rect">
            <a:avLst/>
          </a:prstGeom>
        </p:spPr>
      </p:pic>
      <p:sp>
        <p:nvSpPr>
          <p:cNvPr id="3" name="Tijdelijke aanduiding voor inhoud 2">
            <a:extLst>
              <a:ext uri="{FF2B5EF4-FFF2-40B4-BE49-F238E27FC236}">
                <a16:creationId xmlns:a16="http://schemas.microsoft.com/office/drawing/2014/main" xmlns="" id="{1F7ED667-30B2-485B-9D2A-36ED5126DB52}"/>
              </a:ext>
            </a:extLst>
          </p:cNvPr>
          <p:cNvSpPr>
            <a:spLocks noGrp="1"/>
          </p:cNvSpPr>
          <p:nvPr>
            <p:ph idx="1"/>
          </p:nvPr>
        </p:nvSpPr>
        <p:spPr>
          <a:xfrm>
            <a:off x="4955354" y="2682433"/>
            <a:ext cx="6282169" cy="3215749"/>
          </a:xfrm>
        </p:spPr>
        <p:txBody>
          <a:bodyPr>
            <a:normAutofit/>
          </a:bodyPr>
          <a:lstStyle/>
          <a:p>
            <a:pPr lvl="0"/>
            <a:r>
              <a:rPr lang="en-GB" sz="2400" dirty="0"/>
              <a:t>Autonomy/Representation</a:t>
            </a:r>
            <a:endParaRPr lang="en-US" sz="2400" dirty="0"/>
          </a:p>
          <a:p>
            <a:pPr lvl="0"/>
            <a:r>
              <a:rPr lang="en-GB" sz="2400" dirty="0"/>
              <a:t>Civil Societies</a:t>
            </a:r>
            <a:endParaRPr lang="en-US" sz="2400" dirty="0"/>
          </a:p>
          <a:p>
            <a:pPr lvl="0"/>
            <a:r>
              <a:rPr lang="en-GB" sz="2400" dirty="0"/>
              <a:t>Rights &amp; Freedoms</a:t>
            </a:r>
            <a:endParaRPr lang="en-US" sz="2400" dirty="0"/>
          </a:p>
          <a:p>
            <a:endParaRPr lang="en-GB" sz="2400" dirty="0"/>
          </a:p>
        </p:txBody>
      </p:sp>
    </p:spTree>
    <p:extLst>
      <p:ext uri="{BB962C8B-B14F-4D97-AF65-F5344CB8AC3E}">
        <p14:creationId xmlns:p14="http://schemas.microsoft.com/office/powerpoint/2010/main" val="18185786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3EB781D-1E06-4F9C-A3C0-405F4198AE32}"/>
              </a:ext>
            </a:extLst>
          </p:cNvPr>
          <p:cNvSpPr>
            <a:spLocks noGrp="1"/>
          </p:cNvSpPr>
          <p:nvPr>
            <p:ph type="title"/>
          </p:nvPr>
        </p:nvSpPr>
        <p:spPr>
          <a:xfrm>
            <a:off x="838200" y="365125"/>
            <a:ext cx="10515600" cy="1325563"/>
          </a:xfrm>
        </p:spPr>
        <p:txBody>
          <a:bodyPr>
            <a:normAutofit/>
          </a:bodyPr>
          <a:lstStyle/>
          <a:p>
            <a:r>
              <a:rPr lang="en-GB" dirty="0">
                <a:solidFill>
                  <a:schemeClr val="accent2"/>
                </a:solidFill>
              </a:rPr>
              <a:t>Session outline </a:t>
            </a:r>
          </a:p>
        </p:txBody>
      </p:sp>
      <p:graphicFrame>
        <p:nvGraphicFramePr>
          <p:cNvPr id="5" name="Tijdelijke aanduiding voor inhoud 2">
            <a:extLst>
              <a:ext uri="{FF2B5EF4-FFF2-40B4-BE49-F238E27FC236}">
                <a16:creationId xmlns:a16="http://schemas.microsoft.com/office/drawing/2014/main" xmlns="" id="{499A3C11-417D-4ED0-A465-369AE69652A9}"/>
              </a:ext>
            </a:extLst>
          </p:cNvPr>
          <p:cNvGraphicFramePr>
            <a:graphicFrameLocks noGrp="1"/>
          </p:cNvGraphicFramePr>
          <p:nvPr>
            <p:ph idx="1"/>
            <p:extLst>
              <p:ext uri="{D42A27DB-BD31-4B8C-83A1-F6EECF244321}">
                <p14:modId xmlns:p14="http://schemas.microsoft.com/office/powerpoint/2010/main" val="3100696773"/>
              </p:ext>
            </p:extLst>
          </p:nvPr>
        </p:nvGraphicFramePr>
        <p:xfrm>
          <a:off x="285750" y="1825624"/>
          <a:ext cx="11620500" cy="5032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4821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88DE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88DEB1"/>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t>Positionality </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82563"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Present homework assignment </a:t>
            </a:r>
          </a:p>
          <a:p>
            <a:pPr fontAlgn="base"/>
            <a:endParaRPr lang="en-GB" sz="2400" dirty="0">
              <a:solidFill>
                <a:schemeClr val="bg1"/>
              </a:solidFill>
            </a:endParaRPr>
          </a:p>
        </p:txBody>
      </p:sp>
      <p:pic>
        <p:nvPicPr>
          <p:cNvPr id="2" name="Onlinemedia 1" title="My Positionality">
            <a:hlinkClick r:id="" action="ppaction://media"/>
            <a:extLst>
              <a:ext uri="{FF2B5EF4-FFF2-40B4-BE49-F238E27FC236}">
                <a16:creationId xmlns:a16="http://schemas.microsoft.com/office/drawing/2014/main" xmlns="" id="{44FA3BF0-B074-4BE3-89BE-5F9BE8328F0E}"/>
              </a:ext>
            </a:extLst>
          </p:cNvPr>
          <p:cNvPicPr>
            <a:picLocks noRot="1" noChangeAspect="1"/>
          </p:cNvPicPr>
          <p:nvPr>
            <a:videoFile r:link="rId1"/>
          </p:nvPr>
        </p:nvPicPr>
        <p:blipFill>
          <a:blip r:embed="rId4"/>
          <a:stretch>
            <a:fillRect/>
          </a:stretch>
        </p:blipFill>
        <p:spPr>
          <a:xfrm>
            <a:off x="327546" y="372407"/>
            <a:ext cx="7058307" cy="3970298"/>
          </a:xfrm>
          <a:prstGeom prst="rect">
            <a:avLst/>
          </a:prstGeom>
        </p:spPr>
      </p:pic>
    </p:spTree>
    <p:extLst>
      <p:ext uri="{BB962C8B-B14F-4D97-AF65-F5344CB8AC3E}">
        <p14:creationId xmlns:p14="http://schemas.microsoft.com/office/powerpoint/2010/main" val="4864640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00B050"/>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t>How do you get to where you need to be? </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82562"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Future collage </a:t>
            </a:r>
          </a:p>
        </p:txBody>
      </p:sp>
      <p:pic>
        <p:nvPicPr>
          <p:cNvPr id="6150" name="Picture 6" descr="Image result for collage personal goals">
            <a:extLst>
              <a:ext uri="{FF2B5EF4-FFF2-40B4-BE49-F238E27FC236}">
                <a16:creationId xmlns:a16="http://schemas.microsoft.com/office/drawing/2014/main" xmlns="" id="{0AFF1BE5-3478-40E5-93A0-BEF5F4A298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46" y="462200"/>
            <a:ext cx="7058306" cy="389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794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00B050"/>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t>Presenting your future</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82563"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fontAlgn="base"/>
            <a:r>
              <a:rPr lang="nl-NL" sz="2400" dirty="0">
                <a:solidFill>
                  <a:schemeClr val="bg1"/>
                </a:solidFill>
              </a:rPr>
              <a:t>T</a:t>
            </a:r>
            <a:r>
              <a:rPr lang="en-GB" sz="2400" dirty="0" err="1">
                <a:solidFill>
                  <a:schemeClr val="bg1"/>
                </a:solidFill>
              </a:rPr>
              <a:t>hink</a:t>
            </a:r>
            <a:r>
              <a:rPr lang="en-GB" sz="2400" dirty="0">
                <a:solidFill>
                  <a:schemeClr val="bg1"/>
                </a:solidFill>
              </a:rPr>
              <a:t> of informal channels which can help you to get where you want to be:</a:t>
            </a:r>
          </a:p>
          <a:p>
            <a:pPr fontAlgn="base"/>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Search for link minded people     to kickstart your future dreams</a:t>
            </a:r>
          </a:p>
          <a:p>
            <a:pPr marL="342900" indent="-342900" fontAlgn="base">
              <a:buFont typeface="Arial" panose="020B0604020202020204" pitchFamily="34" charset="0"/>
              <a:buChar char="•"/>
            </a:pPr>
            <a:r>
              <a:rPr lang="en-GB" sz="2400" dirty="0">
                <a:solidFill>
                  <a:schemeClr val="bg1"/>
                </a:solidFill>
              </a:rPr>
              <a:t>Volunteering with civil society organisation</a:t>
            </a:r>
          </a:p>
          <a:p>
            <a:pPr marL="342900" indent="-342900" fontAlgn="base">
              <a:buFont typeface="Arial" panose="020B0604020202020204" pitchFamily="34" charset="0"/>
              <a:buChar char="•"/>
            </a:pPr>
            <a:r>
              <a:rPr lang="en-GB" sz="2400" dirty="0">
                <a:solidFill>
                  <a:schemeClr val="bg1"/>
                </a:solidFill>
              </a:rPr>
              <a:t>Ask for an internship/apprenticeship</a:t>
            </a:r>
          </a:p>
          <a:p>
            <a:pPr marL="342900" indent="-342900" fontAlgn="base">
              <a:buFontTx/>
              <a:buChar char="-"/>
            </a:pPr>
            <a:endParaRPr lang="en-GB" sz="2400" dirty="0">
              <a:solidFill>
                <a:schemeClr val="bg1"/>
              </a:solidFill>
            </a:endParaRPr>
          </a:p>
        </p:txBody>
      </p:sp>
      <p:pic>
        <p:nvPicPr>
          <p:cNvPr id="11266" name="Picture 2" descr="Image result for look for possibilities">
            <a:extLst>
              <a:ext uri="{FF2B5EF4-FFF2-40B4-BE49-F238E27FC236}">
                <a16:creationId xmlns:a16="http://schemas.microsoft.com/office/drawing/2014/main" xmlns="" id="{2BA78ADE-9B3F-4BD5-B071-01D8A717B5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6451" y="321733"/>
            <a:ext cx="3988637" cy="398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7876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rgbClr val="00B050"/>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t>Presenting your future</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82563"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lnSpc>
                <a:spcPct val="150000"/>
              </a:lnSpc>
              <a:buFont typeface="Arial" panose="020B0604020202020204" pitchFamily="34" charset="0"/>
              <a:buChar char="•"/>
            </a:pPr>
            <a:r>
              <a:rPr lang="en-GB" sz="2400" dirty="0">
                <a:solidFill>
                  <a:schemeClr val="bg1"/>
                </a:solidFill>
              </a:rPr>
              <a:t>Take this opportunity</a:t>
            </a:r>
          </a:p>
          <a:p>
            <a:pPr marL="342900" indent="-342900" fontAlgn="base">
              <a:lnSpc>
                <a:spcPct val="150000"/>
              </a:lnSpc>
              <a:buFont typeface="Arial" panose="020B0604020202020204" pitchFamily="34" charset="0"/>
              <a:buChar char="•"/>
            </a:pPr>
            <a:r>
              <a:rPr lang="en-GB" sz="2400" dirty="0">
                <a:solidFill>
                  <a:schemeClr val="bg1"/>
                </a:solidFill>
              </a:rPr>
              <a:t>Step out of your comfort zone </a:t>
            </a:r>
          </a:p>
          <a:p>
            <a:pPr marL="342900" indent="-342900" fontAlgn="base">
              <a:lnSpc>
                <a:spcPct val="150000"/>
              </a:lnSpc>
              <a:buFont typeface="Arial" panose="020B0604020202020204" pitchFamily="34" charset="0"/>
              <a:buChar char="•"/>
            </a:pPr>
            <a:r>
              <a:rPr lang="en-GB" sz="2400" dirty="0">
                <a:solidFill>
                  <a:schemeClr val="bg1"/>
                </a:solidFill>
              </a:rPr>
              <a:t>Share your future with us</a:t>
            </a:r>
          </a:p>
          <a:p>
            <a:pPr marL="342900" indent="-342900" fontAlgn="base">
              <a:lnSpc>
                <a:spcPct val="150000"/>
              </a:lnSpc>
              <a:buFont typeface="Arial" panose="020B0604020202020204" pitchFamily="34" charset="0"/>
              <a:buChar char="•"/>
            </a:pPr>
            <a:r>
              <a:rPr lang="en-GB" sz="2400" dirty="0">
                <a:solidFill>
                  <a:schemeClr val="bg1"/>
                </a:solidFill>
              </a:rPr>
              <a:t>The floor is yours</a:t>
            </a:r>
          </a:p>
        </p:txBody>
      </p:sp>
      <p:pic>
        <p:nvPicPr>
          <p:cNvPr id="8196" name="Picture 4" descr="Image result for presenting">
            <a:extLst>
              <a:ext uri="{FF2B5EF4-FFF2-40B4-BE49-F238E27FC236}">
                <a16:creationId xmlns:a16="http://schemas.microsoft.com/office/drawing/2014/main" xmlns="" id="{8A2FCB76-E082-4947-AE00-79FF3A47D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24" y="372406"/>
            <a:ext cx="7058307" cy="363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7330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https://lh3.googleusercontent.com/NNpcZWPfau_mesbob6yNweNGCSWZSl2-E71tNYo6mYILPqZ8mbEcGRV7mGJl28yRc_6X9H9i--G4UH4mt1ac3S-2trMB1-UfSHV4yoHwhad912u-yTOAeygBJm0yV92itE7RJLVM7II">
            <a:extLst>
              <a:ext uri="{FF2B5EF4-FFF2-40B4-BE49-F238E27FC236}">
                <a16:creationId xmlns:a16="http://schemas.microsoft.com/office/drawing/2014/main" xmlns="" id="{2CEFD22A-A0EC-47CB-A0AB-6AA8D25A530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607" b="480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xmlns="" id="{AFCDBBD9-9EE0-4684-BC7D-E12A7B902E95}"/>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Break</a:t>
            </a:r>
          </a:p>
        </p:txBody>
      </p:sp>
      <p:cxnSp>
        <p:nvCxnSpPr>
          <p:cNvPr id="73" name="Straight Connector 72">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xmlns="" id="{4F9BC916-FC6A-4120-B5DA-8FC6A7838906}"/>
              </a:ext>
            </a:extLst>
          </p:cNvPr>
          <p:cNvSpPr txBox="1"/>
          <p:nvPr/>
        </p:nvSpPr>
        <p:spPr>
          <a:xfrm>
            <a:off x="8989255" y="5500468"/>
            <a:ext cx="2152357" cy="646331"/>
          </a:xfrm>
          <a:prstGeom prst="rect">
            <a:avLst/>
          </a:prstGeom>
          <a:noFill/>
        </p:spPr>
        <p:txBody>
          <a:bodyPr wrap="square" rtlCol="0">
            <a:spAutoFit/>
          </a:bodyPr>
          <a:lstStyle/>
          <a:p>
            <a:r>
              <a:rPr lang="en-GB" dirty="0"/>
              <a:t>Indicate number of minutes</a:t>
            </a:r>
          </a:p>
        </p:txBody>
      </p:sp>
    </p:spTree>
    <p:extLst>
      <p:ext uri="{BB962C8B-B14F-4D97-AF65-F5344CB8AC3E}">
        <p14:creationId xmlns:p14="http://schemas.microsoft.com/office/powerpoint/2010/main" val="23091593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chemeClr val="tx2">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chemeClr val="tx2">
              <a:lumMod val="40000"/>
              <a:lumOff val="60000"/>
            </a:schemeClr>
          </a:solidFill>
          <a:ln>
            <a:noFill/>
          </a:ln>
        </p:spPr>
        <p:txBody>
          <a:bodyPr spcFirstLastPara="1" wrap="square" lIns="91425" tIns="45700" rIns="91425" bIns="45700" anchor="ctr" anchorCtr="0">
            <a:noAutofit/>
          </a:bodyPr>
          <a:lstStyle/>
          <a:p>
            <a:pPr algn="r">
              <a:spcBef>
                <a:spcPts val="0"/>
              </a:spcBef>
              <a:buClr>
                <a:srgbClr val="FFFFFF"/>
              </a:buClr>
              <a:buSzPts val="4400"/>
            </a:pPr>
            <a:r>
              <a:rPr lang="en-GB" dirty="0"/>
              <a:t>Solarium</a:t>
            </a:r>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14020"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Reflect the course</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Select 3 pictures which reflect what your have gained/learned during the </a:t>
            </a:r>
            <a:r>
              <a:rPr lang="en-GB" sz="2400" dirty="0" smtClean="0">
                <a:solidFill>
                  <a:schemeClr val="bg1"/>
                </a:solidFill>
              </a:rPr>
              <a:t>course/</a:t>
            </a:r>
            <a:r>
              <a:rPr lang="en-GB" sz="2400" dirty="0" err="1" smtClean="0">
                <a:solidFill>
                  <a:schemeClr val="bg1"/>
                </a:solidFill>
              </a:rPr>
              <a:t>trainning</a:t>
            </a:r>
            <a:endParaRPr lang="en-GB" sz="2400" dirty="0">
              <a:solidFill>
                <a:schemeClr val="bg1"/>
              </a:solidFill>
            </a:endParaRP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Select 3 pictures which identify areas for improvement of the </a:t>
            </a:r>
            <a:r>
              <a:rPr lang="en-GB" sz="2400" dirty="0" smtClean="0">
                <a:solidFill>
                  <a:schemeClr val="bg1"/>
                </a:solidFill>
              </a:rPr>
              <a:t>course/</a:t>
            </a:r>
            <a:r>
              <a:rPr lang="en-GB" sz="2400" dirty="0" err="1" smtClean="0">
                <a:solidFill>
                  <a:schemeClr val="bg1"/>
                </a:solidFill>
              </a:rPr>
              <a:t>trainning</a:t>
            </a:r>
            <a:endParaRPr lang="en-GB" sz="2400" dirty="0">
              <a:solidFill>
                <a:schemeClr val="bg1"/>
              </a:solidFill>
            </a:endParaRPr>
          </a:p>
        </p:txBody>
      </p:sp>
      <p:pic>
        <p:nvPicPr>
          <p:cNvPr id="2050" name="Picture 2" descr="Image result for flower">
            <a:extLst>
              <a:ext uri="{FF2B5EF4-FFF2-40B4-BE49-F238E27FC236}">
                <a16:creationId xmlns:a16="http://schemas.microsoft.com/office/drawing/2014/main" xmlns="" id="{8BC39ADD-3FE2-450E-9830-4A9909584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67" y="465718"/>
            <a:ext cx="7043486" cy="391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4572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0"/>
          <p:cNvSpPr/>
          <p:nvPr/>
        </p:nvSpPr>
        <p:spPr>
          <a:xfrm>
            <a:off x="327546" y="4572000"/>
            <a:ext cx="7058307" cy="1964266"/>
          </a:xfrm>
          <a:prstGeom prst="rect">
            <a:avLst/>
          </a:prstGeom>
          <a:solidFill>
            <a:schemeClr val="tx2">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bg1"/>
              </a:solidFill>
              <a:latin typeface="Calibri"/>
              <a:ea typeface="Calibri"/>
              <a:cs typeface="Calibri"/>
              <a:sym typeface="Calibri"/>
            </a:endParaRPr>
          </a:p>
        </p:txBody>
      </p:sp>
      <p:sp>
        <p:nvSpPr>
          <p:cNvPr id="144" name="Google Shape;144;p20"/>
          <p:cNvSpPr txBox="1">
            <a:spLocks noGrp="1"/>
          </p:cNvSpPr>
          <p:nvPr>
            <p:ph type="title"/>
          </p:nvPr>
        </p:nvSpPr>
        <p:spPr>
          <a:xfrm>
            <a:off x="524256" y="4767072"/>
            <a:ext cx="6594189" cy="1625210"/>
          </a:xfrm>
          <a:prstGeom prst="rect">
            <a:avLst/>
          </a:prstGeom>
          <a:solidFill>
            <a:schemeClr val="tx2">
              <a:lumMod val="40000"/>
              <a:lumOff val="60000"/>
            </a:schemeClr>
          </a:solidFill>
          <a:ln>
            <a:noFill/>
          </a:ln>
        </p:spPr>
        <p:txBody>
          <a:bodyPr spcFirstLastPara="1" wrap="square" lIns="91425" tIns="45700" rIns="91425" bIns="45700" anchor="ctr" anchorCtr="0">
            <a:noAutofit/>
          </a:bodyPr>
          <a:lstStyle/>
          <a:p>
            <a:pPr algn="r">
              <a:spcBef>
                <a:spcPts val="0"/>
              </a:spcBef>
              <a:buClr>
                <a:srgbClr val="FFFFFF"/>
              </a:buClr>
              <a:buSzPts val="4400"/>
            </a:pPr>
            <a:r>
              <a:rPr lang="nl-NL" dirty="0"/>
              <a:t>Evaluation</a:t>
            </a:r>
            <a:endParaRPr lang="en-GB" dirty="0"/>
          </a:p>
        </p:txBody>
      </p:sp>
      <p:sp>
        <p:nvSpPr>
          <p:cNvPr id="147" name="Google Shape;147;p20"/>
          <p:cNvSpPr txBox="1">
            <a:spLocks noGrp="1"/>
          </p:cNvSpPr>
          <p:nvPr>
            <p:ph idx="1"/>
          </p:nvPr>
        </p:nvSpPr>
        <p:spPr>
          <a:xfrm>
            <a:off x="7534655" y="321733"/>
            <a:ext cx="4329798" cy="583144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FFFFFF"/>
              </a:buClr>
              <a:buSzPts val="2800"/>
              <a:buChar char="•"/>
            </a:pPr>
            <a:r>
              <a:rPr lang="en-GB" dirty="0">
                <a:solidFill>
                  <a:schemeClr val="bg1"/>
                </a:solidFill>
              </a:rPr>
              <a:t>Why ‘</a:t>
            </a:r>
            <a:r>
              <a:rPr lang="en-GB" i="1" u="sng" dirty="0">
                <a:solidFill>
                  <a:schemeClr val="bg1"/>
                </a:solidFill>
              </a:rPr>
              <a:t>ALL</a:t>
            </a:r>
            <a:r>
              <a:rPr lang="en-GB" dirty="0">
                <a:solidFill>
                  <a:schemeClr val="bg1"/>
                </a:solidFill>
              </a:rPr>
              <a:t> ….I want’?</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Why is </a:t>
            </a:r>
            <a:r>
              <a:rPr lang="en-GB" i="1" u="sng" dirty="0">
                <a:solidFill>
                  <a:schemeClr val="bg1"/>
                </a:solidFill>
              </a:rPr>
              <a:t>fear</a:t>
            </a:r>
            <a:r>
              <a:rPr lang="en-GB" dirty="0">
                <a:solidFill>
                  <a:schemeClr val="bg1"/>
                </a:solidFill>
              </a:rPr>
              <a:t> mentioned?</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Who is ‘</a:t>
            </a:r>
            <a:r>
              <a:rPr lang="en-GB" i="1" u="sng" dirty="0">
                <a:solidFill>
                  <a:schemeClr val="bg1"/>
                </a:solidFill>
              </a:rPr>
              <a:t>NOONE</a:t>
            </a:r>
            <a:r>
              <a:rPr lang="en-GB" dirty="0">
                <a:solidFill>
                  <a:schemeClr val="bg1"/>
                </a:solidFill>
              </a:rPr>
              <a:t>’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228600" algn="l" rtl="0">
              <a:lnSpc>
                <a:spcPct val="90000"/>
              </a:lnSpc>
              <a:spcBef>
                <a:spcPts val="1000"/>
              </a:spcBef>
              <a:spcAft>
                <a:spcPts val="0"/>
              </a:spcAft>
              <a:buClr>
                <a:srgbClr val="FFFFFF"/>
              </a:buClr>
              <a:buSzPts val="2800"/>
              <a:buChar char="•"/>
            </a:pPr>
            <a:r>
              <a:rPr lang="en-GB" dirty="0">
                <a:solidFill>
                  <a:schemeClr val="bg1"/>
                </a:solidFill>
              </a:rPr>
              <a:t>What is the price? What are you willing to pay?   </a:t>
            </a:r>
            <a:endParaRPr dirty="0">
              <a:solidFill>
                <a:schemeClr val="bg1"/>
              </a:solidFill>
            </a:endParaRPr>
          </a:p>
          <a:p>
            <a:pPr marL="228600" lvl="0" indent="-50800" algn="l" rtl="0">
              <a:lnSpc>
                <a:spcPct val="90000"/>
              </a:lnSpc>
              <a:spcBef>
                <a:spcPts val="1000"/>
              </a:spcBef>
              <a:spcAft>
                <a:spcPts val="0"/>
              </a:spcAft>
              <a:buClr>
                <a:schemeClr val="dk1"/>
              </a:buClr>
              <a:buSzPts val="2800"/>
              <a:buNone/>
            </a:pPr>
            <a:endParaRPr dirty="0">
              <a:solidFill>
                <a:schemeClr val="bg1"/>
              </a:solidFill>
            </a:endParaRPr>
          </a:p>
          <a:p>
            <a:pPr marL="228600" lvl="0" indent="-101600" algn="l" rtl="0">
              <a:lnSpc>
                <a:spcPct val="90000"/>
              </a:lnSpc>
              <a:spcBef>
                <a:spcPts val="1000"/>
              </a:spcBef>
              <a:spcAft>
                <a:spcPts val="0"/>
              </a:spcAft>
              <a:buClr>
                <a:schemeClr val="dk1"/>
              </a:buClr>
              <a:buSzPts val="2000"/>
              <a:buNone/>
            </a:pPr>
            <a:endParaRPr sz="2000" dirty="0">
              <a:solidFill>
                <a:schemeClr val="bg1"/>
              </a:solidFill>
            </a:endParaRPr>
          </a:p>
        </p:txBody>
      </p:sp>
      <p:sp>
        <p:nvSpPr>
          <p:cNvPr id="146" name="Google Shape;146;p20"/>
          <p:cNvSpPr/>
          <p:nvPr/>
        </p:nvSpPr>
        <p:spPr>
          <a:xfrm>
            <a:off x="7514020" y="423081"/>
            <a:ext cx="4335613" cy="6113185"/>
          </a:xfrm>
          <a:prstGeom prst="rect">
            <a:avLst/>
          </a:prstGeom>
          <a:solidFill>
            <a:srgbClr val="404040"/>
          </a:solidFill>
          <a:ln>
            <a:noFill/>
          </a:ln>
        </p:spPr>
        <p:txBody>
          <a:bodyPr spcFirstLastPara="1" wrap="square" lIns="91425" tIns="45700" rIns="91425" bIns="45700" anchor="ctr" anchorCtr="0">
            <a:noAutofit/>
          </a:bodyPr>
          <a:lstStyle/>
          <a:p>
            <a:pPr marL="342900" indent="-342900" fontAlgn="base">
              <a:buFont typeface="Arial" panose="020B0604020202020204" pitchFamily="34" charset="0"/>
              <a:buChar char="•"/>
            </a:pPr>
            <a:r>
              <a:rPr lang="en-GB" sz="2400" dirty="0">
                <a:solidFill>
                  <a:schemeClr val="bg1"/>
                </a:solidFill>
              </a:rPr>
              <a:t>Shared </a:t>
            </a:r>
            <a:r>
              <a:rPr lang="en-GB" sz="2400" dirty="0" smtClean="0">
                <a:solidFill>
                  <a:schemeClr val="bg1"/>
                </a:solidFill>
              </a:rPr>
              <a:t>expectations </a:t>
            </a:r>
            <a:r>
              <a:rPr lang="en-GB" sz="2400" dirty="0">
                <a:solidFill>
                  <a:schemeClr val="bg1"/>
                </a:solidFill>
              </a:rPr>
              <a:t>in session 1</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smtClean="0">
                <a:solidFill>
                  <a:schemeClr val="bg1"/>
                </a:solidFill>
              </a:rPr>
              <a:t>Vote </a:t>
            </a:r>
            <a:r>
              <a:rPr lang="en-GB" sz="2400" dirty="0">
                <a:solidFill>
                  <a:schemeClr val="bg1"/>
                </a:solidFill>
              </a:rPr>
              <a:t>– achieved – not achieved</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Share what you missed during the course</a:t>
            </a:r>
          </a:p>
          <a:p>
            <a:pPr marL="342900" indent="-342900" fontAlgn="base">
              <a:buFont typeface="Arial" panose="020B0604020202020204" pitchFamily="34" charset="0"/>
              <a:buChar char="•"/>
            </a:pPr>
            <a:endParaRPr lang="en-GB" sz="2400" dirty="0">
              <a:solidFill>
                <a:schemeClr val="bg1"/>
              </a:solidFill>
            </a:endParaRPr>
          </a:p>
          <a:p>
            <a:pPr marL="342900" indent="-342900" fontAlgn="base">
              <a:buFont typeface="Arial" panose="020B0604020202020204" pitchFamily="34" charset="0"/>
              <a:buChar char="•"/>
            </a:pPr>
            <a:r>
              <a:rPr lang="en-GB" sz="2400" dirty="0">
                <a:solidFill>
                  <a:schemeClr val="bg1"/>
                </a:solidFill>
              </a:rPr>
              <a:t>Share what you </a:t>
            </a:r>
            <a:r>
              <a:rPr lang="en-GB" sz="2400" dirty="0" smtClean="0">
                <a:solidFill>
                  <a:schemeClr val="bg1"/>
                </a:solidFill>
              </a:rPr>
              <a:t>gained/learned </a:t>
            </a:r>
            <a:r>
              <a:rPr lang="en-GB" sz="2400" dirty="0">
                <a:solidFill>
                  <a:schemeClr val="bg1"/>
                </a:solidFill>
              </a:rPr>
              <a:t>during this course  </a:t>
            </a:r>
          </a:p>
        </p:txBody>
      </p:sp>
      <p:pic>
        <p:nvPicPr>
          <p:cNvPr id="7172" name="Picture 4" descr="Image result for evaluation">
            <a:extLst>
              <a:ext uri="{FF2B5EF4-FFF2-40B4-BE49-F238E27FC236}">
                <a16:creationId xmlns:a16="http://schemas.microsoft.com/office/drawing/2014/main" xmlns="" id="{DB0FB616-F88F-4181-BE0F-D50D721B7F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367" y="372407"/>
            <a:ext cx="7043485" cy="392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0188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2"/>
        <p:cNvGrpSpPr/>
        <p:nvPr/>
      </p:nvGrpSpPr>
      <p:grpSpPr>
        <a:xfrm>
          <a:off x="0" y="0"/>
          <a:ext cx="0" cy="0"/>
          <a:chOff x="0" y="0"/>
          <a:chExt cx="0" cy="0"/>
        </a:xfrm>
      </p:grpSpPr>
      <p:sp>
        <p:nvSpPr>
          <p:cNvPr id="2" name="Tekstvak 1">
            <a:extLst>
              <a:ext uri="{FF2B5EF4-FFF2-40B4-BE49-F238E27FC236}">
                <a16:creationId xmlns:a16="http://schemas.microsoft.com/office/drawing/2014/main" xmlns="" id="{48AA345C-B26C-4FE5-B796-82F72E85CF83}"/>
              </a:ext>
            </a:extLst>
          </p:cNvPr>
          <p:cNvSpPr txBox="1"/>
          <p:nvPr/>
        </p:nvSpPr>
        <p:spPr>
          <a:xfrm>
            <a:off x="4223982" y="4090474"/>
            <a:ext cx="56149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latin typeface="+mj-lt"/>
                <a:ea typeface="+mj-ea"/>
                <a:cs typeface="+mj-cs"/>
              </a:rPr>
              <a:t>For all your input</a:t>
            </a:r>
          </a:p>
        </p:txBody>
      </p:sp>
      <p:pic>
        <p:nvPicPr>
          <p:cNvPr id="9218" name="Picture 2" descr="Image result for thank you">
            <a:extLst>
              <a:ext uri="{FF2B5EF4-FFF2-40B4-BE49-F238E27FC236}">
                <a16:creationId xmlns:a16="http://schemas.microsoft.com/office/drawing/2014/main" xmlns="" id="{E77F32ED-51C9-4201-9C2D-8A226A90AD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73" b="10630"/>
          <a:stretch/>
        </p:blipFill>
        <p:spPr bwMode="auto">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147" name="Google Shape;147;p20"/>
          <p:cNvSpPr txBox="1">
            <a:spLocks noGrp="1"/>
          </p:cNvSpPr>
          <p:nvPr>
            <p:ph idx="1"/>
          </p:nvPr>
        </p:nvSpPr>
        <p:spPr>
          <a:xfrm>
            <a:off x="4223982" y="3752850"/>
            <a:ext cx="7485413" cy="2452687"/>
          </a:xfrm>
          <a:prstGeom prst="rect">
            <a:avLst/>
          </a:prstGeom>
        </p:spPr>
        <p:txBody>
          <a:bodyPr spcFirstLastPara="1" vert="horz" lIns="91440" tIns="45720" rIns="91440" bIns="45720" rtlCol="0" anchor="ctr" anchorCtr="0">
            <a:normAutofit/>
          </a:bodyPr>
          <a:lstStyle/>
          <a:p>
            <a:pPr marL="228600" lvl="0">
              <a:spcBef>
                <a:spcPts val="1000"/>
              </a:spcBef>
              <a:spcAft>
                <a:spcPts val="0"/>
              </a:spcAft>
              <a:buClr>
                <a:schemeClr val="dk1"/>
              </a:buClr>
              <a:buSzPts val="2800"/>
            </a:pPr>
            <a:endParaRPr lang="en-US" sz="1800"/>
          </a:p>
          <a:p>
            <a:pPr marL="228600" lvl="0">
              <a:spcBef>
                <a:spcPts val="1000"/>
              </a:spcBef>
              <a:spcAft>
                <a:spcPts val="0"/>
              </a:spcAft>
              <a:buClr>
                <a:schemeClr val="dk1"/>
              </a:buClr>
              <a:buSzPts val="2000"/>
            </a:pPr>
            <a:endParaRPr lang="en-US" sz="1800"/>
          </a:p>
        </p:txBody>
      </p:sp>
    </p:spTree>
    <p:extLst>
      <p:ext uri="{BB962C8B-B14F-4D97-AF65-F5344CB8AC3E}">
        <p14:creationId xmlns:p14="http://schemas.microsoft.com/office/powerpoint/2010/main" val="348746222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2263</TotalTime>
  <Words>4273</Words>
  <Application>Microsoft Office PowerPoint</Application>
  <PresentationFormat>Widescreen</PresentationFormat>
  <Paragraphs>1037</Paragraphs>
  <Slides>98</Slides>
  <Notes>72</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98</vt:i4>
      </vt:variant>
    </vt:vector>
  </HeadingPairs>
  <TitlesOfParts>
    <vt:vector size="102" baseType="lpstr">
      <vt:lpstr>Arial</vt:lpstr>
      <vt:lpstr>Calibri</vt:lpstr>
      <vt:lpstr>Calibri Light</vt:lpstr>
      <vt:lpstr>Kantoorthema</vt:lpstr>
      <vt:lpstr>   ALL I WANT   A Training Tool for Migrant  Training-The-Training Promoting Adult Education </vt:lpstr>
      <vt:lpstr>Introduction</vt:lpstr>
      <vt:lpstr>Session outline </vt:lpstr>
      <vt:lpstr>Icebreaker</vt:lpstr>
      <vt:lpstr>PowerPoint Presentation</vt:lpstr>
      <vt:lpstr>Introduction</vt:lpstr>
      <vt:lpstr>Expectations</vt:lpstr>
      <vt:lpstr>When can a course be considered as successful?</vt:lpstr>
      <vt:lpstr>1. Democracy</vt:lpstr>
      <vt:lpstr>Democracy</vt:lpstr>
      <vt:lpstr>Is this Democracy?</vt:lpstr>
      <vt:lpstr>Definition</vt:lpstr>
      <vt:lpstr>European Union</vt:lpstr>
      <vt:lpstr>European Union</vt:lpstr>
      <vt:lpstr>Break</vt:lpstr>
      <vt:lpstr>Civil society</vt:lpstr>
      <vt:lpstr>Civil society</vt:lpstr>
      <vt:lpstr>Pro-con grid </vt:lpstr>
      <vt:lpstr>Case study  democracy in Europe</vt:lpstr>
      <vt:lpstr>Recap</vt:lpstr>
      <vt:lpstr>Welcome Session 2</vt:lpstr>
      <vt:lpstr>Two Truths and a Lie</vt:lpstr>
      <vt:lpstr>Session outline </vt:lpstr>
      <vt:lpstr>Starting point</vt:lpstr>
      <vt:lpstr>Human rights</vt:lpstr>
      <vt:lpstr>Human rights</vt:lpstr>
      <vt:lpstr>Which rights do you think will be in this document?</vt:lpstr>
      <vt:lpstr>On many different area’s</vt:lpstr>
      <vt:lpstr>Education</vt:lpstr>
      <vt:lpstr>What is the link between human rights and conflict?</vt:lpstr>
      <vt:lpstr>Human rights are the first casualties of civil conflict</vt:lpstr>
      <vt:lpstr>Round table</vt:lpstr>
      <vt:lpstr>Add selected question(s). Notes exercise 12</vt:lpstr>
      <vt:lpstr>United Nations Human Rights Council </vt:lpstr>
      <vt:lpstr>Break </vt:lpstr>
      <vt:lpstr>Positions vs. Interests</vt:lpstr>
      <vt:lpstr>Positions vs. Interests</vt:lpstr>
      <vt:lpstr>Positions vs. Interests</vt:lpstr>
      <vt:lpstr>Conflict styles</vt:lpstr>
      <vt:lpstr>Comparing conflict in your country of origin and residence</vt:lpstr>
      <vt:lpstr>Conflict Close-up activity</vt:lpstr>
      <vt:lpstr> Sketchnoting </vt:lpstr>
      <vt:lpstr>Do the test</vt:lpstr>
      <vt:lpstr>Welcome Session 3</vt:lpstr>
      <vt:lpstr>Solarium</vt:lpstr>
      <vt:lpstr>Session outline </vt:lpstr>
      <vt:lpstr>Conflict styles</vt:lpstr>
      <vt:lpstr>Extending borders</vt:lpstr>
      <vt:lpstr>Extending borders</vt:lpstr>
      <vt:lpstr>PowerPoint Presentation</vt:lpstr>
      <vt:lpstr>Complete turn taking</vt:lpstr>
      <vt:lpstr>Culture</vt:lpstr>
      <vt:lpstr>Culture</vt:lpstr>
      <vt:lpstr>Gender roles &amp; awareness </vt:lpstr>
      <vt:lpstr>Gender roles &amp; awareness </vt:lpstr>
      <vt:lpstr>Fishbowl exercise </vt:lpstr>
      <vt:lpstr>PowerPoint Presentation</vt:lpstr>
      <vt:lpstr>PowerPoint Presentation</vt:lpstr>
      <vt:lpstr>PowerPoint Presentation</vt:lpstr>
      <vt:lpstr>PowerPoint Presentation</vt:lpstr>
      <vt:lpstr>Break</vt:lpstr>
      <vt:lpstr>Gender roles &amp; awareness </vt:lpstr>
      <vt:lpstr>Prejudice vs. Discrimination</vt:lpstr>
      <vt:lpstr>Prejudice game</vt:lpstr>
      <vt:lpstr>Prejudice vs. Discrimination</vt:lpstr>
      <vt:lpstr>Prejudice vs. Discrimination</vt:lpstr>
      <vt:lpstr>Prejudice vs. Discrimination</vt:lpstr>
      <vt:lpstr>Prejudice vs. Discrimination</vt:lpstr>
      <vt:lpstr>Welcome Session 4</vt:lpstr>
      <vt:lpstr>Question Ball</vt:lpstr>
      <vt:lpstr>Session outline </vt:lpstr>
      <vt:lpstr>Confidence building</vt:lpstr>
      <vt:lpstr>Values</vt:lpstr>
      <vt:lpstr>Identify your own key values </vt:lpstr>
      <vt:lpstr>Identify your own key values </vt:lpstr>
      <vt:lpstr>Identify your own key values </vt:lpstr>
      <vt:lpstr>Confidence building</vt:lpstr>
      <vt:lpstr>Confidence building</vt:lpstr>
      <vt:lpstr>Confidence building</vt:lpstr>
      <vt:lpstr>Break</vt:lpstr>
      <vt:lpstr>Attitude vs Behaviour</vt:lpstr>
      <vt:lpstr>Attitude</vt:lpstr>
      <vt:lpstr>Behaviour</vt:lpstr>
      <vt:lpstr>Behaviour influences attitude</vt:lpstr>
      <vt:lpstr>Line-up</vt:lpstr>
      <vt:lpstr>Temperament</vt:lpstr>
      <vt:lpstr>Homework </vt:lpstr>
      <vt:lpstr>Welcome  Session 5</vt:lpstr>
      <vt:lpstr>Secret identity</vt:lpstr>
      <vt:lpstr>Session outline </vt:lpstr>
      <vt:lpstr>Positionality </vt:lpstr>
      <vt:lpstr>How do you get to where you need to be? </vt:lpstr>
      <vt:lpstr>Presenting your future</vt:lpstr>
      <vt:lpstr>Presenting your future</vt:lpstr>
      <vt:lpstr>Break</vt:lpstr>
      <vt:lpstr>Solarium</vt:lpstr>
      <vt:lpstr>Evaluation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I WANT   A Training Tool for Migrant  Training-The-Training Promoting Adult Education</dc:title>
  <dc:creator>Anneloes van smeden</dc:creator>
  <cp:lastModifiedBy>Yolanda Frangou</cp:lastModifiedBy>
  <cp:revision>48</cp:revision>
  <dcterms:created xsi:type="dcterms:W3CDTF">2019-05-17T14:22:42Z</dcterms:created>
  <dcterms:modified xsi:type="dcterms:W3CDTF">2019-07-31T12:23:28Z</dcterms:modified>
</cp:coreProperties>
</file>